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CAE3-1193-4E79-82BE-851FC7D00D9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D0537E-395C-4CCD-A503-69C45C6B6C3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CAE3-1193-4E79-82BE-851FC7D00D9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537E-395C-4CCD-A503-69C45C6B6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CAE3-1193-4E79-82BE-851FC7D00D9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537E-395C-4CCD-A503-69C45C6B6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D0CAE3-1193-4E79-82BE-851FC7D00D9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D0537E-395C-4CCD-A503-69C45C6B6C3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CAE3-1193-4E79-82BE-851FC7D00D9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537E-395C-4CCD-A503-69C45C6B6C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CAE3-1193-4E79-82BE-851FC7D00D9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537E-395C-4CCD-A503-69C45C6B6C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537E-395C-4CCD-A503-69C45C6B6C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CAE3-1193-4E79-82BE-851FC7D00D9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CAE3-1193-4E79-82BE-851FC7D00D9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537E-395C-4CCD-A503-69C45C6B6C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CAE3-1193-4E79-82BE-851FC7D00D9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537E-395C-4CCD-A503-69C45C6B6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D0CAE3-1193-4E79-82BE-851FC7D00D9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D0537E-395C-4CCD-A503-69C45C6B6C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CAE3-1193-4E79-82BE-851FC7D00D9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D0537E-395C-4CCD-A503-69C45C6B6C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D0CAE3-1193-4E79-82BE-851FC7D00D9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5D0537E-395C-4CCD-A503-69C45C6B6C3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5429264"/>
            <a:ext cx="8305800" cy="1143000"/>
          </a:xfrm>
        </p:spPr>
        <p:txBody>
          <a:bodyPr/>
          <a:lstStyle/>
          <a:p>
            <a:r>
              <a:rPr lang="ru-RU" dirty="0" smtClean="0"/>
              <a:t>Выполнила ученица 5 класса Г </a:t>
            </a:r>
          </a:p>
          <a:p>
            <a:r>
              <a:rPr lang="ru-RU" dirty="0" smtClean="0"/>
              <a:t>МБОУ СОШ №7</a:t>
            </a:r>
          </a:p>
          <a:p>
            <a:r>
              <a:rPr lang="ru-RU" dirty="0" err="1" smtClean="0"/>
              <a:t>Тухватуллина</a:t>
            </a:r>
            <a:r>
              <a:rPr lang="ru-RU" dirty="0" smtClean="0"/>
              <a:t> Амина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Известные гейзеры мира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Great_Geysir_(4)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582"/>
            <a:ext cx="9144000" cy="61168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71472" y="2643182"/>
            <a:ext cx="8305800" cy="1143000"/>
          </a:xfrm>
        </p:spPr>
        <p:txBody>
          <a:bodyPr/>
          <a:lstStyle/>
          <a:p>
            <a:r>
              <a:rPr lang="ru-RU" b="1" dirty="0" smtClean="0"/>
              <a:t>Расположение:</a:t>
            </a:r>
            <a:r>
              <a:rPr lang="ru-RU" dirty="0" smtClean="0"/>
              <a:t> </a:t>
            </a:r>
            <a:r>
              <a:rPr lang="ru-RU" dirty="0" err="1" smtClean="0"/>
              <a:t>Йеллоустонский</a:t>
            </a:r>
            <a:r>
              <a:rPr lang="ru-RU" dirty="0" smtClean="0"/>
              <a:t> национальный парк, США</a:t>
            </a:r>
          </a:p>
          <a:p>
            <a:r>
              <a:rPr lang="ru-RU" b="1" dirty="0" smtClean="0"/>
              <a:t>Высота извержения: </a:t>
            </a:r>
            <a:r>
              <a:rPr lang="ru-RU" dirty="0" smtClean="0"/>
              <a:t>до 61 метра</a:t>
            </a:r>
          </a:p>
          <a:p>
            <a:r>
              <a:rPr lang="ru-RU" b="1" dirty="0" smtClean="0"/>
              <a:t>Частота:</a:t>
            </a:r>
            <a:r>
              <a:rPr lang="ru-RU" dirty="0" smtClean="0"/>
              <a:t> от 7 до 15 часов</a:t>
            </a:r>
          </a:p>
          <a:p>
            <a:r>
              <a:rPr lang="ru-RU" dirty="0" smtClean="0"/>
              <a:t>Этот гейзер является самым высоким из тех, чьи извержения можно предсказать с высокой точностью.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0"/>
            <a:ext cx="8305800" cy="1981200"/>
          </a:xfrm>
        </p:spPr>
        <p:txBody>
          <a:bodyPr/>
          <a:lstStyle/>
          <a:p>
            <a:r>
              <a:rPr lang="ru-RU" dirty="0" smtClean="0"/>
              <a:t>4. Великий гейзер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rand_geyser_and_vent_geyser_in_Yellowstone_National_park (foto by Brocken Inaglory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0"/>
            <a:ext cx="82153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034" y="2428868"/>
            <a:ext cx="8305800" cy="1143000"/>
          </a:xfrm>
        </p:spPr>
        <p:txBody>
          <a:bodyPr/>
          <a:lstStyle/>
          <a:p>
            <a:r>
              <a:rPr lang="ru-RU" b="1" dirty="0" smtClean="0"/>
              <a:t>Расположение:</a:t>
            </a:r>
            <a:r>
              <a:rPr lang="ru-RU" dirty="0" smtClean="0"/>
              <a:t> </a:t>
            </a:r>
            <a:r>
              <a:rPr lang="ru-RU" dirty="0" err="1" smtClean="0"/>
              <a:t>Йеллоустонский</a:t>
            </a:r>
            <a:r>
              <a:rPr lang="ru-RU" dirty="0" smtClean="0"/>
              <a:t> национальный парк, США</a:t>
            </a:r>
          </a:p>
          <a:p>
            <a:r>
              <a:rPr lang="ru-RU" b="1" dirty="0" smtClean="0"/>
              <a:t>Высота извержения: </a:t>
            </a:r>
            <a:r>
              <a:rPr lang="ru-RU" dirty="0" smtClean="0"/>
              <a:t>до 61 метра</a:t>
            </a:r>
          </a:p>
          <a:p>
            <a:r>
              <a:rPr lang="ru-RU" b="1" dirty="0" smtClean="0"/>
              <a:t>Частота:</a:t>
            </a:r>
            <a:r>
              <a:rPr lang="ru-RU" dirty="0" smtClean="0"/>
              <a:t> от 8 до 24 часов</a:t>
            </a:r>
          </a:p>
          <a:p>
            <a:r>
              <a:rPr lang="ru-RU" dirty="0" smtClean="0"/>
              <a:t>Названием этот гейзер обязан зубчатому конусу, из которого извергается. Любопытно, что рядом с </a:t>
            </a:r>
            <a:r>
              <a:rPr lang="ru-RU" dirty="0" err="1" smtClean="0"/>
              <a:t>Улеем</a:t>
            </a:r>
            <a:r>
              <a:rPr lang="ru-RU" dirty="0" smtClean="0"/>
              <a:t> расположен гейзер поменьше (4,5–7,5 метра), и он является своего рода индикатором старшего собрата, просыпаясь примерно за 10–20 минут до извержения </a:t>
            </a:r>
            <a:r>
              <a:rPr lang="ru-RU" dirty="0" err="1" smtClean="0"/>
              <a:t>Улея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305800" cy="1981200"/>
          </a:xfrm>
        </p:spPr>
        <p:txBody>
          <a:bodyPr/>
          <a:lstStyle/>
          <a:p>
            <a:r>
              <a:rPr lang="ru-RU" dirty="0" smtClean="0"/>
              <a:t>5. Улей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38" y="569097"/>
            <a:ext cx="8215604" cy="55745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71472" y="2643182"/>
            <a:ext cx="8305800" cy="1143000"/>
          </a:xfrm>
        </p:spPr>
        <p:txBody>
          <a:bodyPr/>
          <a:lstStyle/>
          <a:p>
            <a:r>
              <a:rPr lang="ru-RU" b="1" dirty="0" smtClean="0"/>
              <a:t>Расположение:</a:t>
            </a:r>
            <a:r>
              <a:rPr lang="ru-RU" dirty="0" smtClean="0"/>
              <a:t> </a:t>
            </a:r>
            <a:r>
              <a:rPr lang="ru-RU" dirty="0" err="1" smtClean="0"/>
              <a:t>Йеллоустонский</a:t>
            </a:r>
            <a:r>
              <a:rPr lang="ru-RU" dirty="0" smtClean="0"/>
              <a:t> национальный парк, США</a:t>
            </a:r>
          </a:p>
          <a:p>
            <a:r>
              <a:rPr lang="ru-RU" b="1" dirty="0" smtClean="0"/>
              <a:t>Высота извержения: </a:t>
            </a:r>
            <a:r>
              <a:rPr lang="ru-RU" dirty="0" smtClean="0"/>
              <a:t>до 60 метров</a:t>
            </a:r>
          </a:p>
          <a:p>
            <a:r>
              <a:rPr lang="ru-RU" b="1" dirty="0" smtClean="0"/>
              <a:t>Частота:</a:t>
            </a:r>
            <a:r>
              <a:rPr lang="ru-RU" dirty="0" smtClean="0"/>
              <a:t> от двух до шести раз в год</a:t>
            </a:r>
          </a:p>
          <a:p>
            <a:r>
              <a:rPr lang="ru-RU" dirty="0" smtClean="0"/>
              <a:t>Великанша – еще один из гейзеров, который не часто балует своими извержениями. Впрочем, само извержение может длиться от четырех часов до двух дней.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1981200"/>
          </a:xfrm>
        </p:spPr>
        <p:txBody>
          <a:bodyPr/>
          <a:lstStyle/>
          <a:p>
            <a:r>
              <a:rPr lang="ru-RU" dirty="0" smtClean="0"/>
              <a:t>6. Великанша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еликанш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28604"/>
            <a:ext cx="7429552" cy="62275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596" y="2428868"/>
            <a:ext cx="8305800" cy="1143000"/>
          </a:xfrm>
        </p:spPr>
        <p:txBody>
          <a:bodyPr/>
          <a:lstStyle/>
          <a:p>
            <a:r>
              <a:rPr lang="ru-RU" b="1" dirty="0" smtClean="0"/>
              <a:t>Расположение:</a:t>
            </a:r>
            <a:r>
              <a:rPr lang="ru-RU" dirty="0" smtClean="0"/>
              <a:t> </a:t>
            </a:r>
            <a:r>
              <a:rPr lang="ru-RU" dirty="0" err="1" smtClean="0"/>
              <a:t>Йеллоустонский</a:t>
            </a:r>
            <a:r>
              <a:rPr lang="ru-RU" dirty="0" smtClean="0"/>
              <a:t> национальный парк, США</a:t>
            </a:r>
          </a:p>
          <a:p>
            <a:r>
              <a:rPr lang="ru-RU" b="1" dirty="0" smtClean="0"/>
              <a:t>Высота извержения: </a:t>
            </a:r>
            <a:r>
              <a:rPr lang="ru-RU" dirty="0" smtClean="0"/>
              <a:t>до 56 метров</a:t>
            </a:r>
          </a:p>
          <a:p>
            <a:r>
              <a:rPr lang="ru-RU" b="1" dirty="0" smtClean="0"/>
              <a:t>Частота:</a:t>
            </a:r>
            <a:r>
              <a:rPr lang="ru-RU" dirty="0" smtClean="0"/>
              <a:t> от 45 до 125 минут</a:t>
            </a:r>
          </a:p>
          <a:p>
            <a:r>
              <a:rPr lang="ru-RU" dirty="0" smtClean="0"/>
              <a:t>Этот гейзер стал первым в парке Йеллоустон, получившим собственное имя. По популярности у туристов Служака далеко обошел своих более крупных собратьев, несмотря на то что выбрасывает воду лишь на 32–56 метров. Старый служака считается одним из наиболее предсказуемых крупных гейзеров мира, извергаясь в среднем каждые полтора часа.</a:t>
            </a:r>
          </a:p>
          <a:p>
            <a:r>
              <a:rPr lang="ru-RU" dirty="0" smtClean="0"/>
              <a:t> 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8305800" cy="1981200"/>
          </a:xfrm>
        </p:spPr>
        <p:txBody>
          <a:bodyPr/>
          <a:lstStyle/>
          <a:p>
            <a:r>
              <a:rPr lang="ru-RU" dirty="0" smtClean="0"/>
              <a:t>7. Старый служака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slughaka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000108"/>
            <a:ext cx="4811495" cy="54737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Расположение:</a:t>
            </a:r>
            <a:r>
              <a:rPr lang="ru-RU" dirty="0" smtClean="0"/>
              <a:t> Долина </a:t>
            </a:r>
            <a:r>
              <a:rPr lang="ru-RU" dirty="0" err="1" smtClean="0"/>
              <a:t>Хаукадалур</a:t>
            </a:r>
            <a:r>
              <a:rPr lang="ru-RU" dirty="0" smtClean="0"/>
              <a:t>, Исландия</a:t>
            </a:r>
          </a:p>
          <a:p>
            <a:r>
              <a:rPr lang="ru-RU" b="1" dirty="0" smtClean="0"/>
              <a:t>Высота извержения: </a:t>
            </a:r>
            <a:r>
              <a:rPr lang="ru-RU" dirty="0" smtClean="0"/>
              <a:t>до 40 метров</a:t>
            </a:r>
          </a:p>
          <a:p>
            <a:r>
              <a:rPr lang="ru-RU" b="1" dirty="0" smtClean="0"/>
              <a:t>Частота:</a:t>
            </a:r>
            <a:r>
              <a:rPr lang="ru-RU" dirty="0" smtClean="0"/>
              <a:t> от четырех до восьми минут</a:t>
            </a:r>
          </a:p>
          <a:p>
            <a:r>
              <a:rPr lang="ru-RU" dirty="0" err="1" smtClean="0"/>
              <a:t>Строккюр</a:t>
            </a:r>
            <a:r>
              <a:rPr lang="ru-RU" dirty="0" smtClean="0"/>
              <a:t> расположен лишь в 40 метрах от Великого </a:t>
            </a:r>
            <a:r>
              <a:rPr lang="ru-RU" dirty="0" err="1" smtClean="0"/>
              <a:t>Гейсира</a:t>
            </a:r>
            <a:r>
              <a:rPr lang="ru-RU" dirty="0" smtClean="0"/>
              <a:t>, однако он гораздо активней. Извержения происходят каждые несколько минут, что делает гейзер отличной приманкой для туристов.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8305800" cy="1981200"/>
          </a:xfrm>
        </p:spPr>
        <p:txBody>
          <a:bodyPr/>
          <a:lstStyle/>
          <a:p>
            <a:r>
              <a:rPr lang="ru-RU" dirty="0" smtClean="0"/>
              <a:t>8. </a:t>
            </a:r>
            <a:r>
              <a:rPr lang="ru-RU" dirty="0" err="1" smtClean="0"/>
              <a:t>Строккюр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28728" y="1071546"/>
            <a:ext cx="6143636" cy="3071834"/>
          </a:xfrm>
        </p:spPr>
        <p:txBody>
          <a:bodyPr/>
          <a:lstStyle/>
          <a:p>
            <a:pPr marL="457200" indent="-457200">
              <a:buAutoNum type="arabicPeriod"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5720" y="1714488"/>
            <a:ext cx="8305800" cy="1981200"/>
          </a:xfrm>
        </p:spPr>
        <p:txBody>
          <a:bodyPr/>
          <a:lstStyle/>
          <a:p>
            <a:r>
              <a:rPr lang="ru-RU" dirty="0" smtClean="0"/>
              <a:t>ТОП-10 Гейзеров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tokk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71546"/>
            <a:ext cx="6286544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7158" y="2928934"/>
            <a:ext cx="8305800" cy="1143000"/>
          </a:xfrm>
        </p:spPr>
        <p:txBody>
          <a:bodyPr/>
          <a:lstStyle/>
          <a:p>
            <a:r>
              <a:rPr lang="ru-RU" b="1" dirty="0" smtClean="0"/>
              <a:t>Расположение:</a:t>
            </a:r>
            <a:r>
              <a:rPr lang="ru-RU" dirty="0" smtClean="0"/>
              <a:t> Долина гейзеров, Камчатка</a:t>
            </a:r>
          </a:p>
          <a:p>
            <a:r>
              <a:rPr lang="ru-RU" b="1" dirty="0" smtClean="0"/>
              <a:t>Высота извержения: </a:t>
            </a:r>
            <a:r>
              <a:rPr lang="ru-RU" dirty="0" smtClean="0"/>
              <a:t>до 40 метров</a:t>
            </a:r>
          </a:p>
          <a:p>
            <a:r>
              <a:rPr lang="ru-RU" b="1" dirty="0" smtClean="0"/>
              <a:t>Частота:</a:t>
            </a:r>
            <a:r>
              <a:rPr lang="ru-RU" dirty="0" smtClean="0"/>
              <a:t> от пяти часов до суток</a:t>
            </a:r>
          </a:p>
          <a:p>
            <a:r>
              <a:rPr lang="ru-RU" dirty="0" smtClean="0"/>
              <a:t>Гейзер Великан – самый крупный в камчатской Долине гейзеров. Во время извержений он каждую минуту выбрасывает более 30 тонн воды на высоту девятиэтажного дома.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8305800" cy="19812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9. Великан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elika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313" y="1357298"/>
            <a:ext cx="5449374" cy="403448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596" y="2786058"/>
            <a:ext cx="8305800" cy="1143000"/>
          </a:xfrm>
        </p:spPr>
        <p:txBody>
          <a:bodyPr/>
          <a:lstStyle/>
          <a:p>
            <a:r>
              <a:rPr lang="ru-RU" b="1" dirty="0" smtClean="0"/>
              <a:t>Расположение:</a:t>
            </a:r>
            <a:r>
              <a:rPr lang="ru-RU" dirty="0" smtClean="0"/>
              <a:t> </a:t>
            </a:r>
            <a:r>
              <a:rPr lang="ru-RU" dirty="0" err="1" smtClean="0"/>
              <a:t>Вакареварева</a:t>
            </a:r>
            <a:r>
              <a:rPr lang="ru-RU" dirty="0" smtClean="0"/>
              <a:t>, Новая Зеландия</a:t>
            </a:r>
          </a:p>
          <a:p>
            <a:r>
              <a:rPr lang="ru-RU" b="1" dirty="0" smtClean="0"/>
              <a:t>Высота извержения: </a:t>
            </a:r>
            <a:r>
              <a:rPr lang="ru-RU" dirty="0" smtClean="0"/>
              <a:t>до 30 метров</a:t>
            </a:r>
          </a:p>
          <a:p>
            <a:r>
              <a:rPr lang="ru-RU" b="1" dirty="0" smtClean="0"/>
              <a:t>Частота:</a:t>
            </a:r>
            <a:r>
              <a:rPr lang="ru-RU" dirty="0" smtClean="0"/>
              <a:t> от одного до двух часов </a:t>
            </a:r>
          </a:p>
          <a:p>
            <a:r>
              <a:rPr lang="ru-RU" dirty="0" err="1" smtClean="0"/>
              <a:t>Похуту</a:t>
            </a:r>
            <a:r>
              <a:rPr lang="ru-RU" dirty="0" smtClean="0"/>
              <a:t> на языке маори означает «большой всплеск» или «взрыв». Это самый известный гейзер в Новой Зеландии, извергающийся примерно каждый час на высоту до 30 метров.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8305800" cy="1981200"/>
          </a:xfrm>
        </p:spPr>
        <p:txBody>
          <a:bodyPr/>
          <a:lstStyle/>
          <a:p>
            <a:r>
              <a:rPr lang="ru-RU" dirty="0" smtClean="0"/>
              <a:t>10. </a:t>
            </a:r>
            <a:r>
              <a:rPr lang="ru-RU" dirty="0" err="1" smtClean="0"/>
              <a:t>Похуту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ohut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30" y="1071546"/>
            <a:ext cx="6891555" cy="459724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71472" y="1643050"/>
            <a:ext cx="8305800" cy="1143000"/>
          </a:xfrm>
        </p:spPr>
        <p:txBody>
          <a:bodyPr/>
          <a:lstStyle/>
          <a:p>
            <a:r>
              <a:rPr lang="ru-RU" dirty="0" smtClean="0"/>
              <a:t>Гейзеры – это одно из самых величественных и красивых природных творений. Источники, выбрасывающие струи горячей воды и пара на десятки метров ввысь, неизменно привлекают внимание тысяч туристов. Крупных скоплений гейзеров в мире не много – это </a:t>
            </a:r>
            <a:r>
              <a:rPr lang="ru-RU" dirty="0" err="1" smtClean="0"/>
              <a:t>Йеллоустонский</a:t>
            </a:r>
            <a:r>
              <a:rPr lang="ru-RU" dirty="0" smtClean="0"/>
              <a:t> национальный парк, исландская Страна гейзеров, Долина гейзеров на Камчатке, долина Эль–</a:t>
            </a:r>
            <a:r>
              <a:rPr lang="ru-RU" dirty="0" err="1" smtClean="0"/>
              <a:t>Татио</a:t>
            </a:r>
            <a:r>
              <a:rPr lang="ru-RU" dirty="0" smtClean="0"/>
              <a:t> в Чили и вулканическая зона </a:t>
            </a:r>
            <a:r>
              <a:rPr lang="ru-RU" dirty="0" err="1" smtClean="0"/>
              <a:t>Таупо</a:t>
            </a:r>
            <a:r>
              <a:rPr lang="ru-RU" dirty="0" smtClean="0"/>
              <a:t> в Новой Зеландии. Они же – главные центры развития геотермальной энергетики.  Самым большим гейзером в истории считается новозеландский </a:t>
            </a:r>
            <a:r>
              <a:rPr lang="ru-RU" dirty="0" err="1" smtClean="0"/>
              <a:t>Ваймангу</a:t>
            </a:r>
            <a:r>
              <a:rPr lang="ru-RU" dirty="0" smtClean="0"/>
              <a:t>, сформированный извержением вулкана </a:t>
            </a:r>
            <a:r>
              <a:rPr lang="ru-RU" dirty="0" err="1" smtClean="0"/>
              <a:t>Таравера</a:t>
            </a:r>
            <a:r>
              <a:rPr lang="ru-RU" dirty="0" smtClean="0"/>
              <a:t> в 1886 году. Он выбрасывал воду и камни на высоту 400–460 метров! Однако в 1904 году </a:t>
            </a:r>
            <a:r>
              <a:rPr lang="ru-RU" dirty="0" err="1" smtClean="0"/>
              <a:t>Ваймангу</a:t>
            </a:r>
            <a:r>
              <a:rPr lang="ru-RU" dirty="0" smtClean="0"/>
              <a:t> затих и с тех пор считается </a:t>
            </a:r>
            <a:r>
              <a:rPr lang="ru-RU" dirty="0" smtClean="0"/>
              <a:t>неактивным.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58" y="-285776"/>
            <a:ext cx="8305800" cy="1981200"/>
          </a:xfrm>
        </p:spPr>
        <p:txBody>
          <a:bodyPr/>
          <a:lstStyle/>
          <a:p>
            <a:r>
              <a:rPr lang="ru-RU" dirty="0" smtClean="0"/>
              <a:t>Что такое гейзер?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treamboat-photo-by-Hsing-Mei Wu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571500"/>
            <a:ext cx="7629525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4282" y="1714488"/>
            <a:ext cx="8305800" cy="1143000"/>
          </a:xfrm>
        </p:spPr>
        <p:txBody>
          <a:bodyPr/>
          <a:lstStyle/>
          <a:p>
            <a:r>
              <a:rPr lang="ru-RU" b="1" dirty="0" smtClean="0"/>
              <a:t>Расположение:</a:t>
            </a:r>
            <a:r>
              <a:rPr lang="ru-RU" dirty="0" smtClean="0"/>
              <a:t> </a:t>
            </a:r>
            <a:r>
              <a:rPr lang="ru-RU" dirty="0" err="1" smtClean="0"/>
              <a:t>Йеллоустонский</a:t>
            </a:r>
            <a:r>
              <a:rPr lang="ru-RU" dirty="0" smtClean="0"/>
              <a:t> национальный парк, США</a:t>
            </a:r>
          </a:p>
          <a:p>
            <a:r>
              <a:rPr lang="ru-RU" b="1" dirty="0" smtClean="0"/>
              <a:t>Высота извержения: </a:t>
            </a:r>
            <a:r>
              <a:rPr lang="ru-RU" dirty="0" smtClean="0"/>
              <a:t>до 90 метров</a:t>
            </a:r>
          </a:p>
          <a:p>
            <a:r>
              <a:rPr lang="ru-RU" b="1" dirty="0" smtClean="0"/>
              <a:t>Частота:</a:t>
            </a:r>
            <a:r>
              <a:rPr lang="ru-RU" dirty="0" smtClean="0"/>
              <a:t> от нескольких дней до нескольких десятков лет</a:t>
            </a:r>
          </a:p>
          <a:p>
            <a:r>
              <a:rPr lang="ru-RU" dirty="0" smtClean="0"/>
              <a:t>Крупнейшим действующим гейзером в мире считается Пароход (</a:t>
            </a:r>
            <a:r>
              <a:rPr lang="ru-RU" dirty="0" err="1" smtClean="0"/>
              <a:t>Steamboat</a:t>
            </a:r>
            <a:r>
              <a:rPr lang="ru-RU" dirty="0" smtClean="0"/>
              <a:t>), расположенный в </a:t>
            </a:r>
            <a:r>
              <a:rPr lang="ru-RU" dirty="0" err="1" smtClean="0"/>
              <a:t>Йеллоустонском</a:t>
            </a:r>
            <a:r>
              <a:rPr lang="ru-RU" dirty="0" smtClean="0"/>
              <a:t> национальном парке. Столб воды температурой 70 градусов может достигать высоты 90 метров. Гейзер славится своей непредсказуемостью, между крупными извержениями может пройти от 4 дней до 50 лет. Само же «действо», сопровождаемое выбросами воды и пара, длится от трех до сорока минут. Интересно, что гейзер имеет два отверстия, северное и южное, которые находятся в пяти метрах друг от друга.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305800" cy="128588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1.Пароход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teamboat Geyser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14290"/>
            <a:ext cx="8143932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42910" y="2000240"/>
            <a:ext cx="8305800" cy="1143000"/>
          </a:xfrm>
        </p:spPr>
        <p:txBody>
          <a:bodyPr/>
          <a:lstStyle/>
          <a:p>
            <a:r>
              <a:rPr lang="ru-RU" b="1" dirty="0" smtClean="0"/>
              <a:t>Расположение:</a:t>
            </a:r>
            <a:r>
              <a:rPr lang="ru-RU" dirty="0" smtClean="0"/>
              <a:t> </a:t>
            </a:r>
            <a:r>
              <a:rPr lang="ru-RU" dirty="0" err="1" smtClean="0"/>
              <a:t>Йеллоустонский</a:t>
            </a:r>
            <a:r>
              <a:rPr lang="ru-RU" dirty="0" smtClean="0"/>
              <a:t> национальный парк, США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Высота извержения: </a:t>
            </a:r>
            <a:r>
              <a:rPr lang="ru-RU" dirty="0" smtClean="0"/>
              <a:t>до 76 метров</a:t>
            </a:r>
          </a:p>
          <a:p>
            <a:r>
              <a:rPr lang="ru-RU" b="1" dirty="0" smtClean="0"/>
              <a:t>Частота:</a:t>
            </a:r>
            <a:r>
              <a:rPr lang="ru-RU" dirty="0" smtClean="0"/>
              <a:t> от нескольких дней до нескольких месяцев</a:t>
            </a:r>
          </a:p>
          <a:p>
            <a:r>
              <a:rPr lang="ru-RU" dirty="0" smtClean="0"/>
              <a:t>Этот «житель» </a:t>
            </a:r>
            <a:r>
              <a:rPr lang="ru-RU" dirty="0" err="1" smtClean="0"/>
              <a:t>Йеллоустонского</a:t>
            </a:r>
            <a:r>
              <a:rPr lang="ru-RU" dirty="0" smtClean="0"/>
              <a:t> парка знаменит своими захватывающими, но крайне непостоянными извержениями. В 2008 году он просыпался 13 раз, в 2009 – ни разу, а в январе 2010 порадовал сразу двумя извержениями.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305800" cy="1643074"/>
          </a:xfrm>
        </p:spPr>
        <p:txBody>
          <a:bodyPr/>
          <a:lstStyle/>
          <a:p>
            <a:r>
              <a:rPr lang="ru-RU" dirty="0" smtClean="0"/>
              <a:t>2. Гигант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iant Geys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-1"/>
            <a:ext cx="6786610" cy="70054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42910" y="2143116"/>
            <a:ext cx="8305800" cy="1143000"/>
          </a:xfrm>
        </p:spPr>
        <p:txBody>
          <a:bodyPr/>
          <a:lstStyle/>
          <a:p>
            <a:r>
              <a:rPr lang="ru-RU" b="1" dirty="0" smtClean="0"/>
              <a:t>Расположение:</a:t>
            </a:r>
            <a:r>
              <a:rPr lang="ru-RU" dirty="0" smtClean="0"/>
              <a:t> Долина </a:t>
            </a:r>
            <a:r>
              <a:rPr lang="ru-RU" dirty="0" err="1" smtClean="0"/>
              <a:t>Хаукадалур</a:t>
            </a:r>
            <a:r>
              <a:rPr lang="ru-RU" dirty="0" smtClean="0"/>
              <a:t>, Исландия</a:t>
            </a:r>
          </a:p>
          <a:p>
            <a:r>
              <a:rPr lang="ru-RU" b="1" dirty="0" smtClean="0"/>
              <a:t>Высота извержения: </a:t>
            </a:r>
            <a:r>
              <a:rPr lang="ru-RU" dirty="0" smtClean="0"/>
              <a:t>до 70 метров</a:t>
            </a:r>
          </a:p>
          <a:p>
            <a:r>
              <a:rPr lang="ru-RU" b="1" dirty="0" smtClean="0"/>
              <a:t>Частота:</a:t>
            </a:r>
            <a:r>
              <a:rPr lang="ru-RU" dirty="0" smtClean="0"/>
              <a:t> от получаса до нескольких лет</a:t>
            </a:r>
          </a:p>
          <a:p>
            <a:r>
              <a:rPr lang="ru-RU" dirty="0" err="1" smtClean="0"/>
              <a:t>Гейсир</a:t>
            </a:r>
            <a:r>
              <a:rPr lang="ru-RU" dirty="0" smtClean="0"/>
              <a:t>, или Великий </a:t>
            </a:r>
            <a:r>
              <a:rPr lang="ru-RU" dirty="0" err="1" smtClean="0"/>
              <a:t>Гейсир</a:t>
            </a:r>
            <a:r>
              <a:rPr lang="ru-RU" dirty="0" smtClean="0"/>
              <a:t>, как его чаще называют, является самым знаменитым гейзером в Исландии, а может, и во всем мире. Именно он дал название всем горячим источникам планеты – гейзеры.</a:t>
            </a:r>
          </a:p>
          <a:p>
            <a:r>
              <a:rPr lang="ru-RU" dirty="0" smtClean="0"/>
              <a:t>Высота извержений </a:t>
            </a:r>
            <a:r>
              <a:rPr lang="ru-RU" dirty="0" err="1" smtClean="0"/>
              <a:t>Гейсира</a:t>
            </a:r>
            <a:r>
              <a:rPr lang="ru-RU" dirty="0" smtClean="0"/>
              <a:t> может достигать 60 метров. Впрочем, в последнее время он не балует туристов, иногда находясь в спячке по несколько лет.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0"/>
            <a:ext cx="8305800" cy="1981200"/>
          </a:xfrm>
        </p:spPr>
        <p:txBody>
          <a:bodyPr/>
          <a:lstStyle/>
          <a:p>
            <a:r>
              <a:rPr lang="ru-RU" dirty="0" smtClean="0"/>
              <a:t>3. </a:t>
            </a:r>
            <a:r>
              <a:rPr lang="ru-RU" dirty="0" err="1" smtClean="0"/>
              <a:t>Гейсир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82</TotalTime>
  <Words>144</Words>
  <Application>Microsoft Office PowerPoint</Application>
  <PresentationFormat>Экран (4:3)</PresentationFormat>
  <Paragraphs>62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Известные гейзеры мира</vt:lpstr>
      <vt:lpstr>ТОП-10 Гейзеров </vt:lpstr>
      <vt:lpstr>Что такое гейзер?</vt:lpstr>
      <vt:lpstr>Слайд 4</vt:lpstr>
      <vt:lpstr>  1.Пароход </vt:lpstr>
      <vt:lpstr>Слайд 6</vt:lpstr>
      <vt:lpstr>2. Гигант</vt:lpstr>
      <vt:lpstr>Слайд 8</vt:lpstr>
      <vt:lpstr>3. Гейсир</vt:lpstr>
      <vt:lpstr>Слайд 10</vt:lpstr>
      <vt:lpstr>4. Великий гейзер</vt:lpstr>
      <vt:lpstr>Слайд 12</vt:lpstr>
      <vt:lpstr>5. Улей</vt:lpstr>
      <vt:lpstr>Слайд 14</vt:lpstr>
      <vt:lpstr>6. Великанша</vt:lpstr>
      <vt:lpstr>Слайд 16</vt:lpstr>
      <vt:lpstr>7. Старый служака</vt:lpstr>
      <vt:lpstr>Слайд 18</vt:lpstr>
      <vt:lpstr>8. Строккюр</vt:lpstr>
      <vt:lpstr>Слайд 20</vt:lpstr>
      <vt:lpstr> 9. Великан</vt:lpstr>
      <vt:lpstr>Слайд 22</vt:lpstr>
      <vt:lpstr>10. Похуту </vt:lpstr>
      <vt:lpstr>Слайд 24</vt:lpstr>
      <vt:lpstr>СПАСИБО ЗА ВНИМАНИЕ!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Известные гейзеры мира</dc:title>
  <dc:creator>User</dc:creator>
  <cp:lastModifiedBy>User</cp:lastModifiedBy>
  <cp:revision>8</cp:revision>
  <dcterms:created xsi:type="dcterms:W3CDTF">2016-11-14T09:54:13Z</dcterms:created>
  <dcterms:modified xsi:type="dcterms:W3CDTF">2016-11-14T11:17:00Z</dcterms:modified>
</cp:coreProperties>
</file>