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981_%D0%B3%D0%BE%D0%B4_%D0%B2_%D0%BA%D0%B8%D0%BD%D0%BE" TargetMode="External"/><Relationship Id="rId2" Type="http://schemas.openxmlformats.org/officeDocument/2006/relationships/hyperlink" Target="https://ru.wikipedia.org/wiki/%D0%9A%D0%B8%D0%BD%D0%B5%D0%BC%D0%B0%D1%82%D0%BE%D0%B3%D1%80%D0%B0%D1%84_%D0%A1%D0%A1%D0%A1%D0%A0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jpeg"/><Relationship Id="rId5" Type="http://schemas.openxmlformats.org/officeDocument/2006/relationships/hyperlink" Target="https://ru.wikipedia.org/wiki/%D0%9A%D0%B8%D0%BD%D0%BE%D1%81%D1%82%D1%83%D0%B4%D0%B8%D1%8F_%D0%B8%D0%BC%D0%B5%D0%BD%D0%B8_%D0%9C._%D0%93%D0%BE%D1%80%D1%8C%D0%BA%D0%BE%D0%B3%D0%BE" TargetMode="External"/><Relationship Id="rId4" Type="http://schemas.openxmlformats.org/officeDocument/2006/relationships/hyperlink" Target="https://ru.wikipedia.org/wiki/%D0%9B%D0%B8%D0%BE%D0%B7%D0%BD%D0%BE%D0%B2%D0%B0,_%D0%A2%D0%B0%D1%82%D1%8C%D1%8F%D0%BD%D0%B0_%D0%9C%D0%B8%D1%85%D0%B0%D0%B9%D0%BB%D0%BE%D0%B2%D0%BD%D0%B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6%D0%B0%D0%BD%D0%BD%D0%B0_%D0%A0%D0%BE%D0%B6%D0%B4%D0%B5%D1%81%D1%82%D0%B2%D0%B5%D0%BD%D1%81%D0%BA%D0%B0%D1%8F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ru.wikipedia.org/wiki/%D0%A1%D0%B0%D0%BD%D0%BA%D0%B8%D0%BD,_%D0%91%D0%BE%D1%80%D0%B8%D1%81_%D0%A1%D0%B5%D1%80%D0%B3%D0%B5%D0%B5%D0%B2%D0%B8%D1%87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ru.wikipedia.org/wiki/%D0%A8%D0%BB%D1%8F%D0%B3%D0%B5%D1%80" TargetMode="External"/><Relationship Id="rId5" Type="http://schemas.openxmlformats.org/officeDocument/2006/relationships/hyperlink" Target="https://ru.wikipedia.org/wiki/%D0%9C%D0%B8%D0%BD%D0%B8-%D0%B0%D0%BB%D1%8C%D0%B1%D0%BE%D0%BC" TargetMode="External"/><Relationship Id="rId4" Type="http://schemas.openxmlformats.org/officeDocument/2006/relationships/hyperlink" Target="https://ru.wikipedia.org/wiki/%D0%9C%D0%B5%D0%BB%D0%BE%D0%B4%D0%B8%D1%8F_(%D1%84%D0%B8%D1%80%D0%BC%D0%B0)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ФИЛЬМ «КАРНАВАЛ»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54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7158" y="428604"/>
            <a:ext cx="6019800" cy="55626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1600200"/>
            <a:ext cx="8186766" cy="4543444"/>
          </a:xfrm>
        </p:spPr>
        <p:txBody>
          <a:bodyPr/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Карнава́л</a:t>
            </a:r>
            <a:r>
              <a:rPr lang="ru-RU" b="1" dirty="0" smtClean="0"/>
              <a:t>»</a:t>
            </a:r>
            <a:r>
              <a:rPr lang="ru-RU" dirty="0" smtClean="0"/>
              <a:t> — </a:t>
            </a:r>
            <a:r>
              <a:rPr lang="ru-RU" dirty="0" smtClean="0">
                <a:hlinkClick r:id="rId2" tooltip="Кинематограф СССР"/>
              </a:rPr>
              <a:t>советский</a:t>
            </a:r>
            <a:r>
              <a:rPr lang="ru-RU" dirty="0" smtClean="0"/>
              <a:t> художественный фильм </a:t>
            </a:r>
            <a:r>
              <a:rPr lang="ru-RU" dirty="0" smtClean="0">
                <a:hlinkClick r:id="rId3" tooltip="1981 год в кино"/>
              </a:rPr>
              <a:t>1981 года</a:t>
            </a:r>
            <a:r>
              <a:rPr lang="ru-RU" dirty="0" smtClean="0"/>
              <a:t> режиссёра </a:t>
            </a:r>
            <a:r>
              <a:rPr lang="ru-RU" dirty="0" smtClean="0">
                <a:hlinkClick r:id="rId4" tooltip="Лиознова, Татьяна Михайловна"/>
              </a:rPr>
              <a:t>Татьяны </a:t>
            </a:r>
            <a:r>
              <a:rPr lang="ru-RU" dirty="0" err="1" smtClean="0">
                <a:hlinkClick r:id="rId4" tooltip="Лиознова, Татьяна Михайловна"/>
              </a:rPr>
              <a:t>Лиозновой</a:t>
            </a:r>
            <a:r>
              <a:rPr lang="ru-RU" dirty="0" smtClean="0"/>
              <a:t>, снятый на </a:t>
            </a:r>
            <a:r>
              <a:rPr lang="ru-RU" dirty="0" smtClean="0">
                <a:hlinkClick r:id="rId5" tooltip="Киностудия имени М. Горького"/>
              </a:rPr>
              <a:t>Киностудии им. Горького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1\Desktop\8133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Карнава́л</a:t>
            </a:r>
            <a:r>
              <a:rPr lang="ru-RU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 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советский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художественный 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фильм 1981 года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режиссёра 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Татьяны </a:t>
            </a:r>
            <a:r>
              <a:rPr lang="ru-RU" sz="3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Лиозновой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Героиня фильма - провинциальная девчонка, мечтающая `выучиться на артистку`. Попав в столицу, она быстро расстается с романтическим представлением о жизни как сплошном празднике - зато начинает понимать, что в мире действительно стоит ценить и что вовсе не имеет цены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... </a:t>
            </a:r>
          </a:p>
          <a:p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ролях:</a:t>
            </a:r>
          </a:p>
          <a:p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Ирина Муравьева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— </a:t>
            </a:r>
            <a:r>
              <a:rPr lang="ru-RU" sz="32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Нина Соломатина</a:t>
            </a:r>
            <a:endParaRPr lang="ru-RU" sz="32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Юрий  Яковлев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— </a:t>
            </a:r>
            <a:r>
              <a:rPr lang="ru-RU" sz="32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Михаил Соломатин, отец Нины</a:t>
            </a:r>
            <a:endParaRPr lang="ru-RU" sz="32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В фильме принимал участие ансамбль танца «Ритмы планеты» под руководством </a:t>
            </a:r>
            <a:r>
              <a:rPr lang="ru-RU" dirty="0" smtClean="0">
                <a:hlinkClick r:id="rId2" tooltip="Санкин, Борис Сергеевич"/>
              </a:rPr>
              <a:t>Б. Санкина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Песни для фильма исполнила </a:t>
            </a:r>
            <a:r>
              <a:rPr lang="ru-RU" dirty="0" smtClean="0">
                <a:hlinkClick r:id="rId3" tooltip="Жанна Рождественская"/>
              </a:rPr>
              <a:t>Жанна Рождественская</a:t>
            </a:r>
            <a:r>
              <a:rPr lang="ru-RU" dirty="0" smtClean="0"/>
              <a:t>: хотя Муравьёва умела прилично петь, </a:t>
            </a:r>
            <a:r>
              <a:rPr lang="ru-RU" dirty="0" err="1" smtClean="0"/>
              <a:t>Лиознова</a:t>
            </a:r>
            <a:r>
              <a:rPr lang="ru-RU" dirty="0" smtClean="0"/>
              <a:t> хотела, чтобы вокал был более идеальным. Хотя Муравьёвой в целом понравилось исполнение Рождественской, она всё же была недовольна, что ей не дали спеть своим голосом, и поэтому в 1983 году, после выхода фильма на экран, фирма «</a:t>
            </a:r>
            <a:r>
              <a:rPr lang="ru-RU" dirty="0" smtClean="0">
                <a:hlinkClick r:id="rId4" tooltip="Мелодия (фирма)"/>
              </a:rPr>
              <a:t>Мелодия</a:t>
            </a:r>
            <a:r>
              <a:rPr lang="ru-RU" dirty="0" smtClean="0"/>
              <a:t>» выпустила гибкую грампластинку «</a:t>
            </a:r>
            <a:r>
              <a:rPr lang="ru-RU" dirty="0" smtClean="0">
                <a:hlinkClick r:id="rId5" tooltip="Мини-альбом"/>
              </a:rPr>
              <a:t>миньон</a:t>
            </a:r>
            <a:r>
              <a:rPr lang="ru-RU" dirty="0" smtClean="0"/>
              <a:t>» со </a:t>
            </a:r>
            <a:r>
              <a:rPr lang="ru-RU" dirty="0" smtClean="0">
                <a:hlinkClick r:id="rId6" tooltip="Шлягер"/>
              </a:rPr>
              <a:t>шлягером</a:t>
            </a:r>
            <a:r>
              <a:rPr lang="ru-RU" dirty="0" smtClean="0"/>
              <a:t> «Позвони мне, позвони…» в исполнении Муравьевой.</a:t>
            </a:r>
          </a:p>
          <a:p>
            <a:endParaRPr lang="ru-RU" dirty="0"/>
          </a:p>
        </p:txBody>
      </p:sp>
      <p:pic>
        <p:nvPicPr>
          <p:cNvPr id="3074" name="Picture 2" descr="C:\Users\1\Desktop\a9e0d6b038e86323620ae2ee9e7654db_RSZ_69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фильме принимал участие ансамбль танца «Ритмы планеты» под руководством </a:t>
            </a:r>
            <a:r>
              <a:rPr lang="ru-RU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en-US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.C</a:t>
            </a:r>
            <a:r>
              <a:rPr lang="ru-RU" sz="2800" dirty="0" err="1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анкина</a:t>
            </a:r>
            <a:r>
              <a:rPr lang="ru-RU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 smtClean="0">
              <a:solidFill>
                <a:srgbClr val="99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Песни для фильма исполнила </a:t>
            </a:r>
            <a:r>
              <a:rPr lang="ru-RU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Жанна</a:t>
            </a:r>
            <a:r>
              <a:rPr lang="ru-RU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Жанна Рождественская"/>
              </a:rPr>
              <a:t> </a:t>
            </a:r>
            <a:r>
              <a:rPr lang="ru-RU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Рождественская: </a:t>
            </a:r>
            <a:r>
              <a:rPr lang="ru-RU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хотя Муравьёва умела прилично петь, </a:t>
            </a:r>
            <a:r>
              <a:rPr lang="ru-RU" sz="2800" dirty="0" err="1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Лиознова</a:t>
            </a:r>
            <a:r>
              <a:rPr lang="ru-RU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хотела, чтобы вокал был более идеальным. Хотя Муравьёвой в целом понравилось исполнение Рождественской, она всё же была недовольна, что ей не дали спеть своим голосом, и поэтому в 1983 году, после выхода фильма на экран, фирма </a:t>
            </a:r>
            <a:r>
              <a:rPr lang="ru-RU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«Мелодия» </a:t>
            </a:r>
            <a:r>
              <a:rPr lang="ru-RU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выпустила гибкую грампластинку </a:t>
            </a:r>
            <a:r>
              <a:rPr lang="ru-RU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«миньон» </a:t>
            </a:r>
            <a:r>
              <a:rPr lang="ru-RU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 </a:t>
            </a:r>
            <a:r>
              <a:rPr lang="ru-RU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шлягером</a:t>
            </a:r>
            <a:r>
              <a:rPr lang="ru-RU" sz="2800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«Позвони мне, позвони…» в исполнении Муравьевой.</a:t>
            </a:r>
            <a:endParaRPr lang="ru-RU" sz="2800" dirty="0">
              <a:solidFill>
                <a:srgbClr val="99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428605"/>
            <a:ext cx="85725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«Позвони мне, позвони» из фильма «Карнавал» хотела спеть Пугачева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40005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Песни из фильма мне не очень понравились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56</Words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Презентация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Khalil</dc:creator>
  <cp:lastModifiedBy>1</cp:lastModifiedBy>
  <cp:revision>4</cp:revision>
  <dcterms:created xsi:type="dcterms:W3CDTF">2017-03-14T10:44:07Z</dcterms:created>
  <dcterms:modified xsi:type="dcterms:W3CDTF">2017-03-14T11:23:44Z</dcterms:modified>
</cp:coreProperties>
</file>