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01" y="3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54209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150854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1865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65FC-B75D-44FA-89A5-F1167A3A688E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28B3-90FC-4A68-AFD5-89B9DE608A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82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65FC-B75D-44FA-89A5-F1167A3A688E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28B3-90FC-4A68-AFD5-89B9DE608A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746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65FC-B75D-44FA-89A5-F1167A3A688E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28B3-90FC-4A68-AFD5-89B9DE608A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143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65FC-B75D-44FA-89A5-F1167A3A688E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28B3-90FC-4A68-AFD5-89B9DE608A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213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65FC-B75D-44FA-89A5-F1167A3A688E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28B3-90FC-4A68-AFD5-89B9DE608A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31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65FC-B75D-44FA-89A5-F1167A3A688E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28B3-90FC-4A68-AFD5-89B9DE608A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744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65FC-B75D-44FA-89A5-F1167A3A688E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28B3-90FC-4A68-AFD5-89B9DE608A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00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65FC-B75D-44FA-89A5-F1167A3A688E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28B3-90FC-4A68-AFD5-89B9DE608A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411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65FC-B75D-44FA-89A5-F1167A3A688E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28B3-90FC-4A68-AFD5-89B9DE608A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0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65FC-B75D-44FA-89A5-F1167A3A688E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28B3-90FC-4A68-AFD5-89B9DE608A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94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A65FC-B75D-44FA-89A5-F1167A3A688E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F28B3-90FC-4A68-AFD5-89B9DE608A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95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36726"/>
            <a:ext cx="10515600" cy="2852737"/>
          </a:xfrm>
        </p:spPr>
        <p:txBody>
          <a:bodyPr/>
          <a:lstStyle/>
          <a:p>
            <a:r>
              <a:rPr lang="ru-RU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Олимпиада по музыке</a:t>
            </a:r>
            <a:endParaRPr lang="ru-RU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4589463"/>
            <a:ext cx="11347450" cy="1500187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Художественный фильм «Карнавал»</a:t>
            </a:r>
            <a:endParaRPr lang="ru-RU" sz="2800" dirty="0">
              <a:solidFill>
                <a:schemeClr val="tx1"/>
              </a:solidFill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6807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0214812" cy="685800"/>
          </a:xfrm>
        </p:spPr>
        <p:txBody>
          <a:bodyPr>
            <a:normAutofit fontScale="90000"/>
          </a:bodyPr>
          <a:lstStyle/>
          <a:p>
            <a:r>
              <a:rPr lang="ru-RU" sz="4000" u="sng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Часть первая: Краткая характеристика фильм</a:t>
            </a:r>
            <a:r>
              <a:rPr lang="ru-RU" sz="4000" u="sng" dirty="0" smtClean="0"/>
              <a:t>а</a:t>
            </a:r>
            <a:endParaRPr lang="ru-RU" sz="4000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85801"/>
            <a:ext cx="12192000" cy="6120815"/>
          </a:xfrm>
        </p:spPr>
        <p:txBody>
          <a:bodyPr/>
          <a:lstStyle/>
          <a:p>
            <a:pPr algn="l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Год издания</a:t>
            </a:r>
            <a:r>
              <a:rPr lang="ru-RU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: 1981 Г.</a:t>
            </a:r>
          </a:p>
          <a:p>
            <a:pPr algn="l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Режиссёр:</a:t>
            </a:r>
            <a:r>
              <a:rPr lang="ru-RU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Татьяна </a:t>
            </a:r>
            <a:r>
              <a:rPr lang="ru-RU" dirty="0" err="1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Лиознова</a:t>
            </a:r>
            <a:endParaRPr lang="ru-RU" dirty="0" smtClean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algn="l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Автор сценария:</a:t>
            </a:r>
            <a:r>
              <a:rPr lang="ru-RU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Анна Родионова, с участием Татьяны </a:t>
            </a:r>
            <a:r>
              <a:rPr lang="ru-RU" dirty="0" err="1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Лиозновой</a:t>
            </a:r>
            <a:endParaRPr lang="ru-RU" dirty="0" smtClean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algn="l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Оператор: </a:t>
            </a:r>
            <a:r>
              <a:rPr lang="ru-RU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Пётр Катаев</a:t>
            </a:r>
          </a:p>
          <a:p>
            <a:pPr algn="l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Композитор: </a:t>
            </a:r>
            <a:r>
              <a:rPr lang="ru-RU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Максим Дунаевский</a:t>
            </a:r>
          </a:p>
          <a:p>
            <a:pPr algn="l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Художник: </a:t>
            </a:r>
            <a:r>
              <a:rPr lang="ru-RU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Мариам Быховская</a:t>
            </a:r>
          </a:p>
          <a:p>
            <a:pPr algn="l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Исполнитель песен: </a:t>
            </a:r>
            <a:r>
              <a:rPr lang="ru-RU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Жанна Рождественская</a:t>
            </a:r>
          </a:p>
          <a:p>
            <a:pPr algn="l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Музыка: </a:t>
            </a:r>
            <a:r>
              <a:rPr lang="ru-RU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«Позвони мне, позвони…», «Пусть не мекнут огни ваших радостных глаз», «Спасибо, жизнь!»</a:t>
            </a:r>
          </a:p>
          <a:p>
            <a:pPr algn="l"/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Награды и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достижения: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pPr algn="l"/>
            <a:r>
              <a:rPr lang="ru-RU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Фильм занял 9-е место по итогам проката 1982 года — 30,4 млн зрителей.</a:t>
            </a:r>
          </a:p>
          <a:p>
            <a:pPr algn="l"/>
            <a:r>
              <a:rPr lang="ru-RU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Лидер телевизионного рейтинга (1998, данные агентства «Телескоп») — 22,5 %.</a:t>
            </a:r>
          </a:p>
          <a:p>
            <a:pPr algn="l"/>
            <a:r>
              <a:rPr lang="ru-RU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Ирина </a:t>
            </a:r>
            <a:r>
              <a:rPr lang="ru-RU" dirty="0" err="1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Муравьёва</a:t>
            </a:r>
            <a:r>
              <a:rPr lang="ru-RU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за исполнение главной роли признана лучшей актрисой 1982 года по результатам опроса читателей журнала «Советский экран».</a:t>
            </a:r>
          </a:p>
        </p:txBody>
      </p:sp>
    </p:spTree>
    <p:extLst>
      <p:ext uri="{BB962C8B-B14F-4D97-AF65-F5344CB8AC3E}">
        <p14:creationId xmlns:p14="http://schemas.microsoft.com/office/powerpoint/2010/main" val="2136617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l"/>
            <a:r>
              <a:rPr lang="ru-RU" sz="4000" u="sng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Актёры фильма:                                              </a:t>
            </a:r>
            <a:r>
              <a:rPr lang="ru-RU" sz="32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/>
            </a:r>
            <a:br>
              <a:rPr lang="ru-RU" sz="32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</a:b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Ирина </a:t>
            </a:r>
            <a:r>
              <a:rPr lang="ru-RU" sz="2400" dirty="0" err="1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Муравьёва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 — Нина </a:t>
            </a: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Соломатина; Юрий 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Яковлев — Михаил Соломатин, отец </a:t>
            </a: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Нины; Клара 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Лучко — Жозефина Викторовна, жена Михаила </a:t>
            </a: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Соломатина;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/>
            </a:r>
            <a:b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</a:b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Александр Абдулов — </a:t>
            </a: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Никита; Вера 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Васильева — мама </a:t>
            </a: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Никиты;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/>
            </a:r>
            <a:b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</a:b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Алевтина Румянцева — мама </a:t>
            </a: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Нины; Екатерина 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Жемчужная — </a:t>
            </a: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Карма; Александр 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Михайлов — </a:t>
            </a: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Ремизов; Лидия 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Смирнова — председатель </a:t>
            </a: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комиссии;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/>
            </a:r>
            <a:b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</a:b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Валентина Титова — квартирная </a:t>
            </a: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хозяйка; Зинаида </a:t>
            </a:r>
            <a:r>
              <a:rPr lang="ru-RU" sz="2400" dirty="0" err="1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Воркуль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 — Зинаида, мать </a:t>
            </a: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Соломатина; Андрей 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Гусев — лающий абитуриент с </a:t>
            </a: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кефиром;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/>
            </a:r>
            <a:b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</a:b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Елена Максимова — посетительница </a:t>
            </a: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ломбарда; Ольга 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Блок-</a:t>
            </a:r>
            <a:r>
              <a:rPr lang="ru-RU" sz="2400" dirty="0" err="1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Миримская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 — роковая женщина из фильма в </a:t>
            </a: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кинотеатре; Вячеслав 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Баранов — </a:t>
            </a: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Женя; Вадим 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Андреев — Вадим </a:t>
            </a:r>
            <a:r>
              <a:rPr lang="ru-RU" sz="2400" dirty="0" err="1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Артурович;Владимир</a:t>
            </a: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Балашов — член приёмной </a:t>
            </a: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комиссии; Владимир 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Смирнов — сосед, который принёс </a:t>
            </a: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столик;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/>
            </a:r>
            <a:b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</a:b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Роман Монастырский — Дима, единокровный брат Нины по </a:t>
            </a: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отцу; Маргарита 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Жарова — </a:t>
            </a: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проводница; Клавдия </a:t>
            </a:r>
            <a:r>
              <a:rPr lang="ru-RU" sz="2400" dirty="0" err="1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Козлёнкова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 — женщина в </a:t>
            </a: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метро; Анатолий </a:t>
            </a:r>
            <a:r>
              <a:rPr lang="ru-RU" sz="2400" dirty="0" err="1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Пидгородецкий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 — </a:t>
            </a: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абитуриент; Тамара </a:t>
            </a:r>
            <a:r>
              <a:rPr lang="ru-RU" sz="2400" dirty="0" err="1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Яренко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 — </a:t>
            </a: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соседка; Яков 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Беленький — </a:t>
            </a: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сосед.</a:t>
            </a: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/>
            </a:r>
            <a:b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</a:br>
            <a: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/>
            </a:r>
            <a:br>
              <a:rPr lang="ru-RU" sz="2400" dirty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</a:br>
            <a: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/>
            </a:r>
            <a:br>
              <a:rPr lang="ru-RU" sz="24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02337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14400"/>
          </a:xfrm>
        </p:spPr>
        <p:txBody>
          <a:bodyPr>
            <a:normAutofit/>
          </a:bodyPr>
          <a:lstStyle/>
          <a:p>
            <a:pPr algn="l"/>
            <a:r>
              <a:rPr lang="ru-RU" sz="4000" u="sng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Часть вторая: Музыкальный анализ песен</a:t>
            </a:r>
            <a:endParaRPr lang="ru-RU" sz="4000" u="sng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914400"/>
            <a:ext cx="12192000" cy="5892216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/>
              <a:t>Песни в данном фильме играют огромную роль. Они помогают не только оценить ситуацию, но и определить характеры данных героев. С музыкой легче понять сюжет произведения. Эти песни почти все по характеру веселые, но в то же время они побуждают человека на достижение собственной цели. Эти песни побуждают человека к </a:t>
            </a:r>
            <a:r>
              <a:rPr lang="ru-RU" sz="2800" dirty="0"/>
              <a:t>ц</a:t>
            </a:r>
            <a:r>
              <a:rPr lang="ru-RU" sz="2800" dirty="0" smtClean="0"/>
              <a:t>елеустремлённости и говорят о силе воли, о простых вещах. Все пени здесь очень ритмичные, динамичные и гармоничные. Темп быстрый и динамичный.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72722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4090737" cy="637674"/>
          </a:xfrm>
        </p:spPr>
        <p:txBody>
          <a:bodyPr>
            <a:noAutofit/>
          </a:bodyPr>
          <a:lstStyle/>
          <a:p>
            <a:pPr algn="l"/>
            <a:r>
              <a:rPr lang="ru-RU" sz="4000" u="sng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Часть третья</a:t>
            </a:r>
            <a:endParaRPr lang="ru-RU" sz="4000" u="sng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552074"/>
            <a:ext cx="12192000" cy="5254542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Больше всего мне понравились песни: «Позвони мне, позвони…» и «Пусть не меркнут огни». Потому, что они более ритмичные и выразительные с музыкально-теоретической точки зрения. Сюжет их мне тоже понравился. Мелодии данных песен с детства звучат у меня в голове. Эти песни заставляют меня о чём-то задуматься  и поучают всему самому лучшему.</a:t>
            </a:r>
            <a:endParaRPr lang="ru-RU" sz="28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6824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92504"/>
            <a:ext cx="12192000" cy="3116180"/>
          </a:xfrm>
        </p:spPr>
        <p:txBody>
          <a:bodyPr>
            <a:normAutofit fontScale="90000"/>
          </a:bodyPr>
          <a:lstStyle/>
          <a:p>
            <a:pPr algn="l"/>
            <a:r>
              <a:rPr lang="ru-RU" sz="4400" u="sng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Часть четвёртая</a:t>
            </a:r>
            <a:r>
              <a:rPr lang="ru-RU" sz="28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/>
            </a:r>
            <a:br>
              <a:rPr lang="ru-RU" sz="28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</a:br>
            <a:r>
              <a:rPr lang="ru-RU" sz="31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Из современных исполнителей в наше время исполняла песни из данного фильма – Жанна Рождественская. Конечно , Ирина </a:t>
            </a:r>
            <a:r>
              <a:rPr lang="ru-RU" sz="3100" dirty="0" err="1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Муравьёва</a:t>
            </a:r>
            <a:r>
              <a:rPr lang="ru-RU" sz="31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и  сама неплохо пела, но всё же режиссёр фильма – </a:t>
            </a:r>
            <a:r>
              <a:rPr lang="ru-RU" sz="3100" dirty="0" err="1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Лиознова</a:t>
            </a:r>
            <a:r>
              <a:rPr lang="ru-RU" sz="3100" dirty="0" smtClean="0"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 хотела чтобы в её фильме все было идеально и поэтому все песни Нины Соломиной исполнила Жанна Рождественская и исполнила их. Мне кажется она справилась со своей работой идеально. Мне очень понравилось как она поёт.</a:t>
            </a:r>
            <a:endParaRPr lang="ru-RU" sz="3100" dirty="0"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6557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6326" y="4275389"/>
            <a:ext cx="10515600" cy="1325563"/>
          </a:xfrm>
        </p:spPr>
        <p:txBody>
          <a:bodyPr>
            <a:normAutofit/>
          </a:bodyPr>
          <a:lstStyle/>
          <a:p>
            <a:r>
              <a:rPr lang="ru-RU" sz="6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60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6889949"/>
      </p:ext>
    </p:extLst>
  </p:cSld>
  <p:clrMapOvr>
    <a:masterClrMapping/>
  </p:clrMapOvr>
</p:sld>
</file>

<file path=ppt/theme/theme1.xml><?xml version="1.0" encoding="utf-8"?>
<a:theme xmlns:a="http://schemas.openxmlformats.org/drawingml/2006/main" name="МойШаблон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МойШаблон.potx</Template>
  <TotalTime>49</TotalTime>
  <Words>246</Words>
  <Application>Microsoft Office PowerPoint</Application>
  <PresentationFormat>Широкоэкранный</PresentationFormat>
  <Paragraphs>22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Yu Gothic UI Semilight</vt:lpstr>
      <vt:lpstr>Arial</vt:lpstr>
      <vt:lpstr>Calibri</vt:lpstr>
      <vt:lpstr>Calibri Light</vt:lpstr>
      <vt:lpstr>МойШаблон</vt:lpstr>
      <vt:lpstr>Олимпиада по музыке</vt:lpstr>
      <vt:lpstr>Часть первая: Краткая характеристика фильма</vt:lpstr>
      <vt:lpstr>Актёры фильма:                                               Ирина Муравьёва — Нина Соломатина; Юрий Яковлев — Михаил Соломатин, отец Нины; Клара Лучко — Жозефина Викторовна, жена Михаила Соломатина; Александр Абдулов — Никита; Вера Васильева — мама Никиты; Алевтина Румянцева — мама Нины; Екатерина Жемчужная — Карма; Александр Михайлов — Ремизов; Лидия Смирнова — председатель комиссии; Валентина Титова — квартирная хозяйка; Зинаида Воркуль — Зинаида, мать Соломатина; Андрей Гусев — лающий абитуриент с кефиром; Елена Максимова — посетительница ломбарда; Ольга Блок-Миримская — роковая женщина из фильма в кинотеатре; Вячеслав Баранов — Женя; Вадим Андреев — Вадим Артурович;Владимир Балашов — член приёмной комиссии; Владимир Смирнов — сосед, который принёс столик; Роман Монастырский — Дима, единокровный брат Нины по отцу; Маргарита Жарова — проводница; Клавдия Козлёнкова — женщина в метро; Анатолий Пидгородецкий — абитуриент; Тамара Яренко — соседка; Яков Беленький — сосед.    </vt:lpstr>
      <vt:lpstr>Часть вторая: Музыкальный анализ песен</vt:lpstr>
      <vt:lpstr>Часть третья</vt:lpstr>
      <vt:lpstr>Часть четвёртая Из современных исполнителей в наше время исполняла песни из данного фильма – Жанна Рождественская. Конечно , Ирина Муравьёва и  сама неплохо пела, но всё же режиссёр фильма – Лиознова хотела чтобы в её фильме все было идеально и поэтому все песни Нины Соломиной исполнила Жанна Рождественская и исполнила их. Мне кажется она справилась со своей работой идеально. Мне очень понравилось как она поёт.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Олимпиада по музыке</dc:title>
  <dc:creator>Salavat</dc:creator>
  <cp:lastModifiedBy>Salavat</cp:lastModifiedBy>
  <cp:revision>6</cp:revision>
  <dcterms:created xsi:type="dcterms:W3CDTF">2017-03-09T14:07:30Z</dcterms:created>
  <dcterms:modified xsi:type="dcterms:W3CDTF">2017-03-09T14:57:04Z</dcterms:modified>
</cp:coreProperties>
</file>