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B7E7491-BBCF-400D-8C8D-BB3ECAD3632F}" type="datetimeFigureOut">
              <a:rPr lang="ru-RU" smtClean="0"/>
              <a:t>09.03.2017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C77F395-B6BC-4D3A-9D39-C5B1473795E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7E7491-BBCF-400D-8C8D-BB3ECAD3632F}" type="datetimeFigureOut">
              <a:rPr lang="ru-RU" smtClean="0"/>
              <a:t>09.03.2017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77F395-B6BC-4D3A-9D39-C5B1473795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B7E7491-BBCF-400D-8C8D-BB3ECAD3632F}" type="datetimeFigureOut">
              <a:rPr lang="ru-RU" smtClean="0"/>
              <a:t>09.03.2017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C77F395-B6BC-4D3A-9D39-C5B1473795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7E7491-BBCF-400D-8C8D-BB3ECAD3632F}" type="datetimeFigureOut">
              <a:rPr lang="ru-RU" smtClean="0"/>
              <a:t>09.03.2017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77F395-B6BC-4D3A-9D39-C5B1473795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B7E7491-BBCF-400D-8C8D-BB3ECAD3632F}" type="datetimeFigureOut">
              <a:rPr lang="ru-RU" smtClean="0"/>
              <a:t>09.03.2017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C77F395-B6BC-4D3A-9D39-C5B1473795E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7E7491-BBCF-400D-8C8D-BB3ECAD3632F}" type="datetimeFigureOut">
              <a:rPr lang="ru-RU" smtClean="0"/>
              <a:t>09.03.2017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77F395-B6BC-4D3A-9D39-C5B1473795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7E7491-BBCF-400D-8C8D-BB3ECAD3632F}" type="datetimeFigureOut">
              <a:rPr lang="ru-RU" smtClean="0"/>
              <a:t>09.03.2017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77F395-B6BC-4D3A-9D39-C5B1473795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7E7491-BBCF-400D-8C8D-BB3ECAD3632F}" type="datetimeFigureOut">
              <a:rPr lang="ru-RU" smtClean="0"/>
              <a:t>09.03.2017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77F395-B6BC-4D3A-9D39-C5B1473795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B7E7491-BBCF-400D-8C8D-BB3ECAD3632F}" type="datetimeFigureOut">
              <a:rPr lang="ru-RU" smtClean="0"/>
              <a:t>09.03.2017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77F395-B6BC-4D3A-9D39-C5B1473795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7E7491-BBCF-400D-8C8D-BB3ECAD3632F}" type="datetimeFigureOut">
              <a:rPr lang="ru-RU" smtClean="0"/>
              <a:t>09.03.2017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77F395-B6BC-4D3A-9D39-C5B1473795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7E7491-BBCF-400D-8C8D-BB3ECAD3632F}" type="datetimeFigureOut">
              <a:rPr lang="ru-RU" smtClean="0"/>
              <a:t>09.03.2017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77F395-B6BC-4D3A-9D39-C5B1473795E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B7E7491-BBCF-400D-8C8D-BB3ECAD3632F}" type="datetimeFigureOut">
              <a:rPr lang="ru-RU" smtClean="0"/>
              <a:t>09.03.2017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C77F395-B6BC-4D3A-9D39-C5B1473795E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14357"/>
            <a:ext cx="7772400" cy="928693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Кинофильм «Карнавал»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1785926"/>
            <a:ext cx="8501122" cy="4500594"/>
          </a:xfrm>
        </p:spPr>
        <p:txBody>
          <a:bodyPr>
            <a:normAutofit/>
          </a:bodyPr>
          <a:lstStyle/>
          <a:p>
            <a:pPr algn="l"/>
            <a:r>
              <a:rPr lang="ru-RU" sz="2800" dirty="0" smtClean="0">
                <a:ea typeface="Tahoma" pitchFamily="34" charset="0"/>
                <a:cs typeface="Tahoma" pitchFamily="34" charset="0"/>
              </a:rPr>
              <a:t>Издан в 1981 году в СССР, режиссером фильма была </a:t>
            </a:r>
            <a:r>
              <a:rPr lang="ru-RU" sz="2800" dirty="0">
                <a:ea typeface="Tahoma" pitchFamily="34" charset="0"/>
                <a:cs typeface="Tahoma" pitchFamily="34" charset="0"/>
              </a:rPr>
              <a:t>Татьяна </a:t>
            </a:r>
            <a:r>
              <a:rPr lang="ru-RU" sz="2800" dirty="0" err="1" smtClean="0">
                <a:ea typeface="Tahoma" pitchFamily="34" charset="0"/>
                <a:cs typeface="Tahoma" pitchFamily="34" charset="0"/>
              </a:rPr>
              <a:t>Лиознова</a:t>
            </a:r>
            <a:r>
              <a:rPr lang="ru-RU" sz="2800" dirty="0" smtClean="0">
                <a:ea typeface="Tahoma" pitchFamily="34" charset="0"/>
                <a:cs typeface="Tahoma" pitchFamily="34" charset="0"/>
              </a:rPr>
              <a:t>. Жанр фильма: драмы, комедии и музыка. За музыку отвечал Максим Дунаевский, продюсер - Георгий Федянин.  В главных ролях: </a:t>
            </a:r>
            <a:r>
              <a:rPr lang="ru-RU" sz="2800" u="sng" dirty="0">
                <a:ea typeface="Tahoma" pitchFamily="34" charset="0"/>
                <a:cs typeface="Tahoma" pitchFamily="34" charset="0"/>
              </a:rPr>
              <a:t>Ирина Муравьёва</a:t>
            </a:r>
            <a:r>
              <a:rPr lang="ru-RU" sz="2800" dirty="0">
                <a:ea typeface="Tahoma" pitchFamily="34" charset="0"/>
                <a:cs typeface="Tahoma" pitchFamily="34" charset="0"/>
              </a:rPr>
              <a:t> — </a:t>
            </a:r>
            <a:r>
              <a:rPr lang="ru-RU" sz="2800" i="1" dirty="0">
                <a:ea typeface="Tahoma" pitchFamily="34" charset="0"/>
                <a:cs typeface="Tahoma" pitchFamily="34" charset="0"/>
              </a:rPr>
              <a:t>Нина </a:t>
            </a:r>
            <a:r>
              <a:rPr lang="ru-RU" sz="2800" i="1" dirty="0" smtClean="0">
                <a:ea typeface="Tahoma" pitchFamily="34" charset="0"/>
                <a:cs typeface="Tahoma" pitchFamily="34" charset="0"/>
              </a:rPr>
              <a:t>Соломатина, </a:t>
            </a:r>
            <a:r>
              <a:rPr lang="ru-RU" sz="2800" dirty="0" smtClean="0">
                <a:ea typeface="Tahoma" pitchFamily="34" charset="0"/>
                <a:cs typeface="Tahoma" pitchFamily="34" charset="0"/>
              </a:rPr>
              <a:t>Юрий </a:t>
            </a:r>
            <a:r>
              <a:rPr lang="ru-RU" sz="2800" dirty="0">
                <a:ea typeface="Tahoma" pitchFamily="34" charset="0"/>
                <a:cs typeface="Tahoma" pitchFamily="34" charset="0"/>
              </a:rPr>
              <a:t>Яковлев — </a:t>
            </a:r>
            <a:r>
              <a:rPr lang="ru-RU" sz="2800" i="1" dirty="0">
                <a:ea typeface="Tahoma" pitchFamily="34" charset="0"/>
                <a:cs typeface="Tahoma" pitchFamily="34" charset="0"/>
              </a:rPr>
              <a:t>Михаил Соломатин, </a:t>
            </a:r>
            <a:r>
              <a:rPr lang="ru-RU" sz="2800" dirty="0" smtClean="0">
                <a:ea typeface="Tahoma" pitchFamily="34" charset="0"/>
                <a:cs typeface="Tahoma" pitchFamily="34" charset="0"/>
              </a:rPr>
              <a:t>Клара </a:t>
            </a:r>
            <a:r>
              <a:rPr lang="ru-RU" sz="2800" dirty="0" err="1" smtClean="0">
                <a:ea typeface="Tahoma" pitchFamily="34" charset="0"/>
                <a:cs typeface="Tahoma" pitchFamily="34" charset="0"/>
              </a:rPr>
              <a:t>Лучко</a:t>
            </a:r>
            <a:r>
              <a:rPr lang="ru-RU" sz="2800" dirty="0" smtClean="0">
                <a:ea typeface="Tahoma" pitchFamily="34" charset="0"/>
                <a:cs typeface="Tahoma" pitchFamily="34" charset="0"/>
              </a:rPr>
              <a:t> —</a:t>
            </a:r>
            <a:r>
              <a:rPr lang="ru-RU" sz="2800" dirty="0">
                <a:ea typeface="Tahoma" pitchFamily="34" charset="0"/>
                <a:cs typeface="Tahoma" pitchFamily="34" charset="0"/>
              </a:rPr>
              <a:t> </a:t>
            </a:r>
            <a:r>
              <a:rPr lang="ru-RU" sz="2800" i="1" dirty="0" err="1">
                <a:ea typeface="Tahoma" pitchFamily="34" charset="0"/>
                <a:cs typeface="Tahoma" pitchFamily="34" charset="0"/>
              </a:rPr>
              <a:t>Жозефина</a:t>
            </a:r>
            <a:r>
              <a:rPr lang="ru-RU" sz="2800" i="1" dirty="0">
                <a:ea typeface="Tahoma" pitchFamily="34" charset="0"/>
                <a:cs typeface="Tahoma" pitchFamily="34" charset="0"/>
              </a:rPr>
              <a:t> </a:t>
            </a:r>
            <a:r>
              <a:rPr lang="ru-RU" sz="2800" i="1" dirty="0" smtClean="0">
                <a:ea typeface="Tahoma" pitchFamily="34" charset="0"/>
                <a:cs typeface="Tahoma" pitchFamily="34" charset="0"/>
              </a:rPr>
              <a:t>Викторовна, </a:t>
            </a:r>
            <a:r>
              <a:rPr lang="ru-RU" sz="2800" dirty="0" smtClean="0">
                <a:ea typeface="Tahoma" pitchFamily="34" charset="0"/>
                <a:cs typeface="Tahoma" pitchFamily="34" charset="0"/>
              </a:rPr>
              <a:t>Александр Абдулов</a:t>
            </a:r>
            <a:r>
              <a:rPr lang="ru-RU" sz="2800" dirty="0">
                <a:ea typeface="Tahoma" pitchFamily="34" charset="0"/>
                <a:cs typeface="Tahoma" pitchFamily="34" charset="0"/>
              </a:rPr>
              <a:t> — </a:t>
            </a:r>
            <a:r>
              <a:rPr lang="ru-RU" sz="2800" i="1" dirty="0" smtClean="0">
                <a:ea typeface="Tahoma" pitchFamily="34" charset="0"/>
                <a:cs typeface="Tahoma" pitchFamily="34" charset="0"/>
              </a:rPr>
              <a:t>Никита.</a:t>
            </a:r>
            <a:endParaRPr lang="ru-RU" sz="2800" dirty="0">
              <a:ea typeface="Tahoma" pitchFamily="34" charset="0"/>
              <a:cs typeface="Tahoma" pitchFamily="34" charset="0"/>
            </a:endParaRPr>
          </a:p>
          <a:p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  <a:p>
            <a:pPr algn="l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«Позвони </a:t>
            </a:r>
            <a:r>
              <a:rPr lang="ru-RU" dirty="0" err="1" smtClean="0"/>
              <a:t>мне,позвони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Музыка к этой песне написана в сонатной форме.</a:t>
            </a:r>
          </a:p>
          <a:p>
            <a:r>
              <a:rPr lang="ru-RU" dirty="0" smtClean="0"/>
              <a:t>Состоит из вступления, экспозиции, разработки, репризы и коды.</a:t>
            </a:r>
            <a:endParaRPr lang="ru-RU" dirty="0"/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58204" cy="846158"/>
          </a:xfrm>
        </p:spPr>
        <p:txBody>
          <a:bodyPr>
            <a:normAutofit fontScale="90000"/>
          </a:bodyPr>
          <a:lstStyle/>
          <a:p>
            <a:r>
              <a:rPr lang="ru-RU" dirty="0"/>
              <a:t>«Пусть не меркнут огни»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Трехчастная форма</a:t>
            </a:r>
            <a:endParaRPr lang="ru-RU" dirty="0"/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Цыганская песня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Куплетная форма</a:t>
            </a:r>
            <a:endParaRPr lang="ru-RU" dirty="0"/>
          </a:p>
        </p:txBody>
      </p:sp>
    </p:spTree>
  </p:cSld>
  <p:clrMapOvr>
    <a:masterClrMapping/>
  </p:clrMapOvr>
  <p:transition>
    <p:cut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«Спасибо, жизнь!»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Двухчастная</a:t>
            </a:r>
            <a:r>
              <a:rPr lang="ru-RU" dirty="0" smtClean="0"/>
              <a:t> форма </a:t>
            </a:r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Больше всего мне понравилась песня «Позвони мне, позвони», так как она душевная и ее приятно слушать в грустные моменты жизни. </a:t>
            </a:r>
            <a:endParaRPr lang="ru-RU" dirty="0"/>
          </a:p>
        </p:txBody>
      </p:sp>
    </p:spTree>
  </p:cSld>
  <p:clrMapOvr>
    <a:masterClrMapping/>
  </p:clrMapOvr>
  <p:transition>
    <p:wipe dir="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65</TotalTime>
  <Words>111</Words>
  <Application>Microsoft Office PowerPoint</Application>
  <PresentationFormat>Экран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Изящная</vt:lpstr>
      <vt:lpstr>Кинофильм «Карнавал»</vt:lpstr>
      <vt:lpstr>«Позвони мне,позвони»</vt:lpstr>
      <vt:lpstr>«Пусть не меркнут огни» </vt:lpstr>
      <vt:lpstr>Цыганская песня</vt:lpstr>
      <vt:lpstr>«Спасибо, жизнь!»</vt:lpstr>
      <vt:lpstr>Слайд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Кинофильм «Карнавал»</dc:title>
  <dc:creator>Пользователь Windows</dc:creator>
  <cp:lastModifiedBy>Пользователь Windows</cp:lastModifiedBy>
  <cp:revision>7</cp:revision>
  <dcterms:created xsi:type="dcterms:W3CDTF">2017-03-09T09:19:52Z</dcterms:created>
  <dcterms:modified xsi:type="dcterms:W3CDTF">2017-03-09T10:25:42Z</dcterms:modified>
</cp:coreProperties>
</file>