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3"/>
  </p:notesMasterIdLst>
  <p:sldIdLst>
    <p:sldId id="328" r:id="rId2"/>
    <p:sldId id="329" r:id="rId3"/>
    <p:sldId id="330" r:id="rId4"/>
    <p:sldId id="331" r:id="rId5"/>
    <p:sldId id="337" r:id="rId6"/>
    <p:sldId id="339" r:id="rId7"/>
    <p:sldId id="327" r:id="rId8"/>
    <p:sldId id="332" r:id="rId9"/>
    <p:sldId id="336" r:id="rId10"/>
    <p:sldId id="335" r:id="rId11"/>
    <p:sldId id="345" r:id="rId12"/>
    <p:sldId id="351" r:id="rId13"/>
    <p:sldId id="333" r:id="rId14"/>
    <p:sldId id="346" r:id="rId15"/>
    <p:sldId id="348" r:id="rId16"/>
    <p:sldId id="341" r:id="rId17"/>
    <p:sldId id="340" r:id="rId18"/>
    <p:sldId id="350" r:id="rId19"/>
    <p:sldId id="342" r:id="rId20"/>
    <p:sldId id="343" r:id="rId21"/>
    <p:sldId id="34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64F7D-DF83-4388-8362-6521A744A516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EBB305-5637-4B12-854E-BC78F05FC425}">
      <dgm:prSet phldrT="[Текст]" custT="1"/>
      <dgm:spPr>
        <a:ln w="38100">
          <a:solidFill>
            <a:srgbClr val="002060"/>
          </a:solidFill>
        </a:ln>
      </dgm:spPr>
      <dgm:t>
        <a:bodyPr/>
        <a:lstStyle/>
        <a:p>
          <a:r>
            <a:rPr lang="ru-RU" sz="2400" dirty="0"/>
            <a:t>Ритм-</a:t>
          </a:r>
        </a:p>
        <a:p>
          <a:r>
            <a:rPr lang="ru-RU" sz="1800" dirty="0"/>
            <a:t>отрывистый</a:t>
          </a:r>
        </a:p>
        <a:p>
          <a:r>
            <a:rPr lang="ru-RU" sz="1800" dirty="0"/>
            <a:t> четкий</a:t>
          </a:r>
        </a:p>
      </dgm:t>
    </dgm:pt>
    <dgm:pt modelId="{1CE2D8D0-B044-4B59-9338-34C3F42649B6}" type="sibTrans" cxnId="{6F980DB4-3E69-4F12-8A9C-40C642325035}">
      <dgm:prSet/>
      <dgm:spPr/>
      <dgm:t>
        <a:bodyPr/>
        <a:lstStyle/>
        <a:p>
          <a:endParaRPr lang="ru-RU"/>
        </a:p>
      </dgm:t>
    </dgm:pt>
    <dgm:pt modelId="{5D096848-A8CC-4FA1-9EAA-508EF3FA314C}" type="parTrans" cxnId="{6F980DB4-3E69-4F12-8A9C-40C642325035}">
      <dgm:prSet/>
      <dgm:spPr/>
      <dgm:t>
        <a:bodyPr/>
        <a:lstStyle/>
        <a:p>
          <a:endParaRPr lang="ru-RU"/>
        </a:p>
      </dgm:t>
    </dgm:pt>
    <dgm:pt modelId="{DDE66966-0F4F-4293-8D83-C21127AC9C13}">
      <dgm:prSet phldrT="[Текст]"/>
      <dgm:spPr>
        <a:ln w="38100">
          <a:solidFill>
            <a:srgbClr val="002060"/>
          </a:solidFill>
        </a:ln>
      </dgm:spPr>
      <dgm:t>
        <a:bodyPr/>
        <a:lstStyle/>
        <a:p>
          <a:r>
            <a:rPr lang="ru-RU" dirty="0"/>
            <a:t>Форма-</a:t>
          </a:r>
        </a:p>
        <a:p>
          <a:r>
            <a:rPr lang="ru-RU" dirty="0"/>
            <a:t>КУПЛЕТНАЯ</a:t>
          </a:r>
        </a:p>
      </dgm:t>
    </dgm:pt>
    <dgm:pt modelId="{7275EB3A-2553-497C-B690-AD486C17C480}" type="sibTrans" cxnId="{8A3FA7F7-0786-43FC-B053-4A04C14E4F4B}">
      <dgm:prSet/>
      <dgm:spPr/>
      <dgm:t>
        <a:bodyPr/>
        <a:lstStyle/>
        <a:p>
          <a:endParaRPr lang="ru-RU"/>
        </a:p>
      </dgm:t>
    </dgm:pt>
    <dgm:pt modelId="{B042CA06-B628-4AF5-BF60-6D9A1BDF4B4A}" type="parTrans" cxnId="{8A3FA7F7-0786-43FC-B053-4A04C14E4F4B}">
      <dgm:prSet/>
      <dgm:spPr/>
      <dgm:t>
        <a:bodyPr/>
        <a:lstStyle/>
        <a:p>
          <a:endParaRPr lang="ru-RU"/>
        </a:p>
      </dgm:t>
    </dgm:pt>
    <dgm:pt modelId="{24DF37F8-B5EA-4EB6-AC03-0917617AB263}">
      <dgm:prSet phldrT="[Текст]"/>
      <dgm:spPr>
        <a:ln w="38100">
          <a:solidFill>
            <a:srgbClr val="002060"/>
          </a:solidFill>
        </a:ln>
      </dgm:spPr>
      <dgm:t>
        <a:bodyPr/>
        <a:lstStyle/>
        <a:p>
          <a:r>
            <a:rPr lang="ru-RU" dirty="0"/>
            <a:t>Лад-</a:t>
          </a:r>
        </a:p>
        <a:p>
          <a:r>
            <a:rPr lang="ru-RU" dirty="0"/>
            <a:t>МИНОРНЫЙ</a:t>
          </a:r>
        </a:p>
      </dgm:t>
    </dgm:pt>
    <dgm:pt modelId="{F25B8AD2-3358-4CBE-AF60-289B87699207}" type="sibTrans" cxnId="{ADFAEFAA-08BB-4074-BB2F-87AB7AFCD955}">
      <dgm:prSet/>
      <dgm:spPr/>
      <dgm:t>
        <a:bodyPr/>
        <a:lstStyle/>
        <a:p>
          <a:endParaRPr lang="ru-RU"/>
        </a:p>
      </dgm:t>
    </dgm:pt>
    <dgm:pt modelId="{053FDDD5-A1D8-49A8-9412-EF740F1CE4B7}" type="parTrans" cxnId="{ADFAEFAA-08BB-4074-BB2F-87AB7AFCD955}">
      <dgm:prSet/>
      <dgm:spPr/>
      <dgm:t>
        <a:bodyPr/>
        <a:lstStyle/>
        <a:p>
          <a:endParaRPr lang="ru-RU"/>
        </a:p>
      </dgm:t>
    </dgm:pt>
    <dgm:pt modelId="{41764715-4F6B-47B4-8046-4904E76E1899}">
      <dgm:prSet phldrT="[Текст]" custT="1"/>
      <dgm:spPr>
        <a:ln w="38100">
          <a:solidFill>
            <a:srgbClr val="002060"/>
          </a:solidFill>
        </a:ln>
      </dgm:spPr>
      <dgm:t>
        <a:bodyPr/>
        <a:lstStyle/>
        <a:p>
          <a:r>
            <a:rPr lang="ru-RU" sz="1600" dirty="0"/>
            <a:t>Характер</a:t>
          </a:r>
          <a:r>
            <a:rPr lang="ru-RU" sz="1600" baseline="0" dirty="0"/>
            <a:t> звучания-</a:t>
          </a:r>
        </a:p>
        <a:p>
          <a:r>
            <a:rPr lang="ru-RU" sz="1600" baseline="0" dirty="0"/>
            <a:t>решительный,</a:t>
          </a:r>
        </a:p>
        <a:p>
          <a:r>
            <a:rPr lang="ru-RU" sz="1600" baseline="0" dirty="0"/>
            <a:t>с силой</a:t>
          </a:r>
          <a:endParaRPr lang="ru-RU" sz="1600" dirty="0"/>
        </a:p>
      </dgm:t>
    </dgm:pt>
    <dgm:pt modelId="{80F486EF-1E8F-4AF2-9935-ECED208819A1}" type="sibTrans" cxnId="{5820DFCD-274C-41DC-B970-776C4CFD9162}">
      <dgm:prSet/>
      <dgm:spPr/>
      <dgm:t>
        <a:bodyPr/>
        <a:lstStyle/>
        <a:p>
          <a:endParaRPr lang="ru-RU"/>
        </a:p>
      </dgm:t>
    </dgm:pt>
    <dgm:pt modelId="{1B489E04-BA13-409E-B1B0-5A40742533CA}" type="parTrans" cxnId="{5820DFCD-274C-41DC-B970-776C4CFD9162}">
      <dgm:prSet/>
      <dgm:spPr/>
      <dgm:t>
        <a:bodyPr/>
        <a:lstStyle/>
        <a:p>
          <a:endParaRPr lang="ru-RU"/>
        </a:p>
      </dgm:t>
    </dgm:pt>
    <dgm:pt modelId="{407E434A-10F0-49F3-9C63-F54E4A87A4F7}">
      <dgm:prSet phldrT="[Текст]" custT="1"/>
      <dgm:spPr>
        <a:ln w="38100">
          <a:solidFill>
            <a:srgbClr val="002060"/>
          </a:solidFill>
        </a:ln>
      </dgm:spPr>
      <dgm:t>
        <a:bodyPr/>
        <a:lstStyle/>
        <a:p>
          <a:r>
            <a:rPr lang="ru-RU" sz="1600" dirty="0"/>
            <a:t>Темп-быстрый, оживленный</a:t>
          </a:r>
        </a:p>
        <a:p>
          <a:endParaRPr lang="ru-RU" sz="1600" dirty="0"/>
        </a:p>
      </dgm:t>
    </dgm:pt>
    <dgm:pt modelId="{371EF498-BFB8-4D62-ADDB-093DB4829F58}" type="sibTrans" cxnId="{923CE0E8-C77F-49C4-AFD4-47A2B2E85A4D}">
      <dgm:prSet/>
      <dgm:spPr/>
      <dgm:t>
        <a:bodyPr/>
        <a:lstStyle/>
        <a:p>
          <a:endParaRPr lang="ru-RU"/>
        </a:p>
      </dgm:t>
    </dgm:pt>
    <dgm:pt modelId="{74258002-3B73-413B-957D-ECCAFAF4A41B}" type="parTrans" cxnId="{923CE0E8-C77F-49C4-AFD4-47A2B2E85A4D}">
      <dgm:prSet/>
      <dgm:spPr/>
      <dgm:t>
        <a:bodyPr/>
        <a:lstStyle/>
        <a:p>
          <a:endParaRPr lang="ru-RU"/>
        </a:p>
      </dgm:t>
    </dgm:pt>
    <dgm:pt modelId="{B84026D4-D7AA-4AB1-B406-466F938F8D8A}" type="pres">
      <dgm:prSet presAssocID="{26D64F7D-DF83-4388-8362-6521A744A516}" presName="cycle" presStyleCnt="0">
        <dgm:presLayoutVars>
          <dgm:dir/>
          <dgm:resizeHandles val="exact"/>
        </dgm:presLayoutVars>
      </dgm:prSet>
      <dgm:spPr/>
    </dgm:pt>
    <dgm:pt modelId="{D545CE78-0B6D-4D1B-88FD-43FA5204248D}" type="pres">
      <dgm:prSet presAssocID="{407E434A-10F0-49F3-9C63-F54E4A87A4F7}" presName="node" presStyleLbl="node1" presStyleIdx="0" presStyleCnt="5">
        <dgm:presLayoutVars>
          <dgm:bulletEnabled val="1"/>
        </dgm:presLayoutVars>
      </dgm:prSet>
      <dgm:spPr/>
    </dgm:pt>
    <dgm:pt modelId="{FDB916BC-1292-4126-9B48-A35F212EB38D}" type="pres">
      <dgm:prSet presAssocID="{371EF498-BFB8-4D62-ADDB-093DB4829F58}" presName="sibTrans" presStyleLbl="sibTrans2D1" presStyleIdx="0" presStyleCnt="5"/>
      <dgm:spPr/>
    </dgm:pt>
    <dgm:pt modelId="{41EC6AA8-A961-4FA4-BE2C-E1E824BD622D}" type="pres">
      <dgm:prSet presAssocID="{371EF498-BFB8-4D62-ADDB-093DB4829F58}" presName="connectorText" presStyleLbl="sibTrans2D1" presStyleIdx="0" presStyleCnt="5"/>
      <dgm:spPr/>
    </dgm:pt>
    <dgm:pt modelId="{BA840B20-1A6B-4F24-B769-6BF71469D099}" type="pres">
      <dgm:prSet presAssocID="{41764715-4F6B-47B4-8046-4904E76E1899}" presName="node" presStyleLbl="node1" presStyleIdx="1" presStyleCnt="5">
        <dgm:presLayoutVars>
          <dgm:bulletEnabled val="1"/>
        </dgm:presLayoutVars>
      </dgm:prSet>
      <dgm:spPr/>
    </dgm:pt>
    <dgm:pt modelId="{E839B71E-8E6D-43FA-ADA9-05862DB93E2A}" type="pres">
      <dgm:prSet presAssocID="{80F486EF-1E8F-4AF2-9935-ECED208819A1}" presName="sibTrans" presStyleLbl="sibTrans2D1" presStyleIdx="1" presStyleCnt="5"/>
      <dgm:spPr/>
    </dgm:pt>
    <dgm:pt modelId="{B03D24CA-2436-41A6-B88C-D2AE48C967C2}" type="pres">
      <dgm:prSet presAssocID="{80F486EF-1E8F-4AF2-9935-ECED208819A1}" presName="connectorText" presStyleLbl="sibTrans2D1" presStyleIdx="1" presStyleCnt="5"/>
      <dgm:spPr/>
    </dgm:pt>
    <dgm:pt modelId="{744C21A7-183A-4BF8-B1A6-164EA9F089A9}" type="pres">
      <dgm:prSet presAssocID="{24DF37F8-B5EA-4EB6-AC03-0917617AB263}" presName="node" presStyleLbl="node1" presStyleIdx="2" presStyleCnt="5">
        <dgm:presLayoutVars>
          <dgm:bulletEnabled val="1"/>
        </dgm:presLayoutVars>
      </dgm:prSet>
      <dgm:spPr/>
    </dgm:pt>
    <dgm:pt modelId="{5A6793FF-71C9-498E-B872-53943677741A}" type="pres">
      <dgm:prSet presAssocID="{F25B8AD2-3358-4CBE-AF60-289B87699207}" presName="sibTrans" presStyleLbl="sibTrans2D1" presStyleIdx="2" presStyleCnt="5"/>
      <dgm:spPr/>
    </dgm:pt>
    <dgm:pt modelId="{D83ED767-BF0C-4E13-A14E-E6D961549D6F}" type="pres">
      <dgm:prSet presAssocID="{F25B8AD2-3358-4CBE-AF60-289B87699207}" presName="connectorText" presStyleLbl="sibTrans2D1" presStyleIdx="2" presStyleCnt="5"/>
      <dgm:spPr/>
    </dgm:pt>
    <dgm:pt modelId="{4F10B1CB-955A-4A21-AFE5-6CDC11D34AE9}" type="pres">
      <dgm:prSet presAssocID="{DDE66966-0F4F-4293-8D83-C21127AC9C13}" presName="node" presStyleLbl="node1" presStyleIdx="3" presStyleCnt="5">
        <dgm:presLayoutVars>
          <dgm:bulletEnabled val="1"/>
        </dgm:presLayoutVars>
      </dgm:prSet>
      <dgm:spPr/>
    </dgm:pt>
    <dgm:pt modelId="{29B34A06-73A3-4855-91E6-C0DDB88E5344}" type="pres">
      <dgm:prSet presAssocID="{7275EB3A-2553-497C-B690-AD486C17C480}" presName="sibTrans" presStyleLbl="sibTrans2D1" presStyleIdx="3" presStyleCnt="5" custLinFactNeighborX="11545" custLinFactNeighborY="2694"/>
      <dgm:spPr/>
    </dgm:pt>
    <dgm:pt modelId="{458C3C89-81AF-48FD-AA16-1AE2AC75EDDD}" type="pres">
      <dgm:prSet presAssocID="{7275EB3A-2553-497C-B690-AD486C17C480}" presName="connectorText" presStyleLbl="sibTrans2D1" presStyleIdx="3" presStyleCnt="5"/>
      <dgm:spPr/>
    </dgm:pt>
    <dgm:pt modelId="{94624512-CC0D-41C7-96C2-46D5A749F62A}" type="pres">
      <dgm:prSet presAssocID="{18EBB305-5637-4B12-854E-BC78F05FC425}" presName="node" presStyleLbl="node1" presStyleIdx="4" presStyleCnt="5">
        <dgm:presLayoutVars>
          <dgm:bulletEnabled val="1"/>
        </dgm:presLayoutVars>
      </dgm:prSet>
      <dgm:spPr/>
    </dgm:pt>
    <dgm:pt modelId="{2B31228B-6EA2-4C95-BA0B-CB474B676C18}" type="pres">
      <dgm:prSet presAssocID="{1CE2D8D0-B044-4B59-9338-34C3F42649B6}" presName="sibTrans" presStyleLbl="sibTrans2D1" presStyleIdx="4" presStyleCnt="5"/>
      <dgm:spPr/>
    </dgm:pt>
    <dgm:pt modelId="{6D3B63F3-4415-4F33-A40D-144028CCA94E}" type="pres">
      <dgm:prSet presAssocID="{1CE2D8D0-B044-4B59-9338-34C3F42649B6}" presName="connectorText" presStyleLbl="sibTrans2D1" presStyleIdx="4" presStyleCnt="5"/>
      <dgm:spPr/>
    </dgm:pt>
  </dgm:ptLst>
  <dgm:cxnLst>
    <dgm:cxn modelId="{4313D70D-11C2-463A-BC1C-45160200ADD3}" type="presOf" srcId="{26D64F7D-DF83-4388-8362-6521A744A516}" destId="{B84026D4-D7AA-4AB1-B406-466F938F8D8A}" srcOrd="0" destOrd="0" presId="urn:microsoft.com/office/officeart/2005/8/layout/cycle2"/>
    <dgm:cxn modelId="{1895080E-041E-4DB6-8B3B-9A5D3D4049A2}" type="presOf" srcId="{DDE66966-0F4F-4293-8D83-C21127AC9C13}" destId="{4F10B1CB-955A-4A21-AFE5-6CDC11D34AE9}" srcOrd="0" destOrd="0" presId="urn:microsoft.com/office/officeart/2005/8/layout/cycle2"/>
    <dgm:cxn modelId="{54652C1A-E376-4509-BD37-7BCA2BA49B54}" type="presOf" srcId="{41764715-4F6B-47B4-8046-4904E76E1899}" destId="{BA840B20-1A6B-4F24-B769-6BF71469D099}" srcOrd="0" destOrd="0" presId="urn:microsoft.com/office/officeart/2005/8/layout/cycle2"/>
    <dgm:cxn modelId="{3818AF24-690E-4441-A3EB-D6F7965E64A3}" type="presOf" srcId="{24DF37F8-B5EA-4EB6-AC03-0917617AB263}" destId="{744C21A7-183A-4BF8-B1A6-164EA9F089A9}" srcOrd="0" destOrd="0" presId="urn:microsoft.com/office/officeart/2005/8/layout/cycle2"/>
    <dgm:cxn modelId="{D6EBBA2F-68D6-4CE2-8607-8FEBFFFFE89A}" type="presOf" srcId="{371EF498-BFB8-4D62-ADDB-093DB4829F58}" destId="{41EC6AA8-A961-4FA4-BE2C-E1E824BD622D}" srcOrd="1" destOrd="0" presId="urn:microsoft.com/office/officeart/2005/8/layout/cycle2"/>
    <dgm:cxn modelId="{619BB630-59DA-4511-965A-8570E4384B57}" type="presOf" srcId="{80F486EF-1E8F-4AF2-9935-ECED208819A1}" destId="{B03D24CA-2436-41A6-B88C-D2AE48C967C2}" srcOrd="1" destOrd="0" presId="urn:microsoft.com/office/officeart/2005/8/layout/cycle2"/>
    <dgm:cxn modelId="{00D7B432-00EC-4F9D-92DD-E24A4A25D4ED}" type="presOf" srcId="{F25B8AD2-3358-4CBE-AF60-289B87699207}" destId="{5A6793FF-71C9-498E-B872-53943677741A}" srcOrd="0" destOrd="0" presId="urn:microsoft.com/office/officeart/2005/8/layout/cycle2"/>
    <dgm:cxn modelId="{4363FC60-DFA5-414F-BE71-1F2FBBF589DE}" type="presOf" srcId="{80F486EF-1E8F-4AF2-9935-ECED208819A1}" destId="{E839B71E-8E6D-43FA-ADA9-05862DB93E2A}" srcOrd="0" destOrd="0" presId="urn:microsoft.com/office/officeart/2005/8/layout/cycle2"/>
    <dgm:cxn modelId="{0F0B5A44-CBA2-4716-83CB-D4092438DFC0}" type="presOf" srcId="{407E434A-10F0-49F3-9C63-F54E4A87A4F7}" destId="{D545CE78-0B6D-4D1B-88FD-43FA5204248D}" srcOrd="0" destOrd="0" presId="urn:microsoft.com/office/officeart/2005/8/layout/cycle2"/>
    <dgm:cxn modelId="{4F451845-A157-4941-8726-B724E687133A}" type="presOf" srcId="{18EBB305-5637-4B12-854E-BC78F05FC425}" destId="{94624512-CC0D-41C7-96C2-46D5A749F62A}" srcOrd="0" destOrd="0" presId="urn:microsoft.com/office/officeart/2005/8/layout/cycle2"/>
    <dgm:cxn modelId="{A582AA51-81CB-4E03-8E35-F88FAD6D0ABF}" type="presOf" srcId="{1CE2D8D0-B044-4B59-9338-34C3F42649B6}" destId="{6D3B63F3-4415-4F33-A40D-144028CCA94E}" srcOrd="1" destOrd="0" presId="urn:microsoft.com/office/officeart/2005/8/layout/cycle2"/>
    <dgm:cxn modelId="{ADFAEFAA-08BB-4074-BB2F-87AB7AFCD955}" srcId="{26D64F7D-DF83-4388-8362-6521A744A516}" destId="{24DF37F8-B5EA-4EB6-AC03-0917617AB263}" srcOrd="2" destOrd="0" parTransId="{053FDDD5-A1D8-49A8-9412-EF740F1CE4B7}" sibTransId="{F25B8AD2-3358-4CBE-AF60-289B87699207}"/>
    <dgm:cxn modelId="{6F980DB4-3E69-4F12-8A9C-40C642325035}" srcId="{26D64F7D-DF83-4388-8362-6521A744A516}" destId="{18EBB305-5637-4B12-854E-BC78F05FC425}" srcOrd="4" destOrd="0" parTransId="{5D096848-A8CC-4FA1-9EAA-508EF3FA314C}" sibTransId="{1CE2D8D0-B044-4B59-9338-34C3F42649B6}"/>
    <dgm:cxn modelId="{E90B5BBA-D991-4C77-859E-F2F29C893784}" type="presOf" srcId="{371EF498-BFB8-4D62-ADDB-093DB4829F58}" destId="{FDB916BC-1292-4126-9B48-A35F212EB38D}" srcOrd="0" destOrd="0" presId="urn:microsoft.com/office/officeart/2005/8/layout/cycle2"/>
    <dgm:cxn modelId="{8B3DEDC9-E368-4DA8-8173-A77699438871}" type="presOf" srcId="{7275EB3A-2553-497C-B690-AD486C17C480}" destId="{29B34A06-73A3-4855-91E6-C0DDB88E5344}" srcOrd="0" destOrd="0" presId="urn:microsoft.com/office/officeart/2005/8/layout/cycle2"/>
    <dgm:cxn modelId="{1D92A3CC-53E2-430A-9409-0354F113FCA6}" type="presOf" srcId="{7275EB3A-2553-497C-B690-AD486C17C480}" destId="{458C3C89-81AF-48FD-AA16-1AE2AC75EDDD}" srcOrd="1" destOrd="0" presId="urn:microsoft.com/office/officeart/2005/8/layout/cycle2"/>
    <dgm:cxn modelId="{5820DFCD-274C-41DC-B970-776C4CFD9162}" srcId="{26D64F7D-DF83-4388-8362-6521A744A516}" destId="{41764715-4F6B-47B4-8046-4904E76E1899}" srcOrd="1" destOrd="0" parTransId="{1B489E04-BA13-409E-B1B0-5A40742533CA}" sibTransId="{80F486EF-1E8F-4AF2-9935-ECED208819A1}"/>
    <dgm:cxn modelId="{923CE0E8-C77F-49C4-AFD4-47A2B2E85A4D}" srcId="{26D64F7D-DF83-4388-8362-6521A744A516}" destId="{407E434A-10F0-49F3-9C63-F54E4A87A4F7}" srcOrd="0" destOrd="0" parTransId="{74258002-3B73-413B-957D-ECCAFAF4A41B}" sibTransId="{371EF498-BFB8-4D62-ADDB-093DB4829F58}"/>
    <dgm:cxn modelId="{8A3FA7F7-0786-43FC-B053-4A04C14E4F4B}" srcId="{26D64F7D-DF83-4388-8362-6521A744A516}" destId="{DDE66966-0F4F-4293-8D83-C21127AC9C13}" srcOrd="3" destOrd="0" parTransId="{B042CA06-B628-4AF5-BF60-6D9A1BDF4B4A}" sibTransId="{7275EB3A-2553-497C-B690-AD486C17C480}"/>
    <dgm:cxn modelId="{C190A7FA-8290-4E81-B437-F48F525F8F2F}" type="presOf" srcId="{F25B8AD2-3358-4CBE-AF60-289B87699207}" destId="{D83ED767-BF0C-4E13-A14E-E6D961549D6F}" srcOrd="1" destOrd="0" presId="urn:microsoft.com/office/officeart/2005/8/layout/cycle2"/>
    <dgm:cxn modelId="{C27A27FC-2DCE-467B-ABC4-E76A5E113F67}" type="presOf" srcId="{1CE2D8D0-B044-4B59-9338-34C3F42649B6}" destId="{2B31228B-6EA2-4C95-BA0B-CB474B676C18}" srcOrd="0" destOrd="0" presId="urn:microsoft.com/office/officeart/2005/8/layout/cycle2"/>
    <dgm:cxn modelId="{3871E5FD-45C5-4CF9-9E98-A3E592346685}" type="presParOf" srcId="{B84026D4-D7AA-4AB1-B406-466F938F8D8A}" destId="{D545CE78-0B6D-4D1B-88FD-43FA5204248D}" srcOrd="0" destOrd="0" presId="urn:microsoft.com/office/officeart/2005/8/layout/cycle2"/>
    <dgm:cxn modelId="{BEB887AD-C6E7-4D19-94D8-37645EC8A935}" type="presParOf" srcId="{B84026D4-D7AA-4AB1-B406-466F938F8D8A}" destId="{FDB916BC-1292-4126-9B48-A35F212EB38D}" srcOrd="1" destOrd="0" presId="urn:microsoft.com/office/officeart/2005/8/layout/cycle2"/>
    <dgm:cxn modelId="{C9C0C7F6-69E0-4478-A7D6-F75EA3B012AA}" type="presParOf" srcId="{FDB916BC-1292-4126-9B48-A35F212EB38D}" destId="{41EC6AA8-A961-4FA4-BE2C-E1E824BD622D}" srcOrd="0" destOrd="0" presId="urn:microsoft.com/office/officeart/2005/8/layout/cycle2"/>
    <dgm:cxn modelId="{643EF120-7CC9-49A1-B69E-DF751948328E}" type="presParOf" srcId="{B84026D4-D7AA-4AB1-B406-466F938F8D8A}" destId="{BA840B20-1A6B-4F24-B769-6BF71469D099}" srcOrd="2" destOrd="0" presId="urn:microsoft.com/office/officeart/2005/8/layout/cycle2"/>
    <dgm:cxn modelId="{12F6E1C6-6591-4BC0-B9BF-CE4C9C06E17F}" type="presParOf" srcId="{B84026D4-D7AA-4AB1-B406-466F938F8D8A}" destId="{E839B71E-8E6D-43FA-ADA9-05862DB93E2A}" srcOrd="3" destOrd="0" presId="urn:microsoft.com/office/officeart/2005/8/layout/cycle2"/>
    <dgm:cxn modelId="{E004D1F8-FE50-4FC7-94DC-B36E98B40BFE}" type="presParOf" srcId="{E839B71E-8E6D-43FA-ADA9-05862DB93E2A}" destId="{B03D24CA-2436-41A6-B88C-D2AE48C967C2}" srcOrd="0" destOrd="0" presId="urn:microsoft.com/office/officeart/2005/8/layout/cycle2"/>
    <dgm:cxn modelId="{B08F1340-4232-4803-B553-C454EDA268B7}" type="presParOf" srcId="{B84026D4-D7AA-4AB1-B406-466F938F8D8A}" destId="{744C21A7-183A-4BF8-B1A6-164EA9F089A9}" srcOrd="4" destOrd="0" presId="urn:microsoft.com/office/officeart/2005/8/layout/cycle2"/>
    <dgm:cxn modelId="{5F21161D-3298-4529-8CBE-41629872B2AA}" type="presParOf" srcId="{B84026D4-D7AA-4AB1-B406-466F938F8D8A}" destId="{5A6793FF-71C9-498E-B872-53943677741A}" srcOrd="5" destOrd="0" presId="urn:microsoft.com/office/officeart/2005/8/layout/cycle2"/>
    <dgm:cxn modelId="{22FEC9B4-F66A-4A5E-83EF-531606F5036A}" type="presParOf" srcId="{5A6793FF-71C9-498E-B872-53943677741A}" destId="{D83ED767-BF0C-4E13-A14E-E6D961549D6F}" srcOrd="0" destOrd="0" presId="urn:microsoft.com/office/officeart/2005/8/layout/cycle2"/>
    <dgm:cxn modelId="{2671EDA1-B31F-47CD-A44A-550DE79C7840}" type="presParOf" srcId="{B84026D4-D7AA-4AB1-B406-466F938F8D8A}" destId="{4F10B1CB-955A-4A21-AFE5-6CDC11D34AE9}" srcOrd="6" destOrd="0" presId="urn:microsoft.com/office/officeart/2005/8/layout/cycle2"/>
    <dgm:cxn modelId="{D2562B6A-20A6-4A03-82F0-DA41C97640A0}" type="presParOf" srcId="{B84026D4-D7AA-4AB1-B406-466F938F8D8A}" destId="{29B34A06-73A3-4855-91E6-C0DDB88E5344}" srcOrd="7" destOrd="0" presId="urn:microsoft.com/office/officeart/2005/8/layout/cycle2"/>
    <dgm:cxn modelId="{688F4DF7-646E-4A2B-A4E5-6A6FB6F5836B}" type="presParOf" srcId="{29B34A06-73A3-4855-91E6-C0DDB88E5344}" destId="{458C3C89-81AF-48FD-AA16-1AE2AC75EDDD}" srcOrd="0" destOrd="0" presId="urn:microsoft.com/office/officeart/2005/8/layout/cycle2"/>
    <dgm:cxn modelId="{F5BBAA5F-BF0D-410E-901C-A5F45F1F8018}" type="presParOf" srcId="{B84026D4-D7AA-4AB1-B406-466F938F8D8A}" destId="{94624512-CC0D-41C7-96C2-46D5A749F62A}" srcOrd="8" destOrd="0" presId="urn:microsoft.com/office/officeart/2005/8/layout/cycle2"/>
    <dgm:cxn modelId="{A7236275-D9AB-46C5-B756-544B5A219911}" type="presParOf" srcId="{B84026D4-D7AA-4AB1-B406-466F938F8D8A}" destId="{2B31228B-6EA2-4C95-BA0B-CB474B676C18}" srcOrd="9" destOrd="0" presId="urn:microsoft.com/office/officeart/2005/8/layout/cycle2"/>
    <dgm:cxn modelId="{9B0E56E4-EEED-472C-A03C-41230DDD361A}" type="presParOf" srcId="{2B31228B-6EA2-4C95-BA0B-CB474B676C18}" destId="{6D3B63F3-4415-4F33-A40D-144028CCA94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D64F7D-DF83-4388-8362-6521A744A516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EBB305-5637-4B12-854E-BC78F05FC425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Ритм-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спокойный,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равномерный</a:t>
          </a:r>
        </a:p>
      </dgm:t>
    </dgm:pt>
    <dgm:pt modelId="{1CE2D8D0-B044-4B59-9338-34C3F42649B6}" type="sibTrans" cxnId="{6F980DB4-3E69-4F12-8A9C-40C642325035}">
      <dgm:prSet/>
      <dgm:spPr/>
      <dgm:t>
        <a:bodyPr/>
        <a:lstStyle/>
        <a:p>
          <a:endParaRPr lang="ru-RU"/>
        </a:p>
      </dgm:t>
    </dgm:pt>
    <dgm:pt modelId="{5D096848-A8CC-4FA1-9EAA-508EF3FA314C}" type="parTrans" cxnId="{6F980DB4-3E69-4F12-8A9C-40C642325035}">
      <dgm:prSet/>
      <dgm:spPr/>
      <dgm:t>
        <a:bodyPr/>
        <a:lstStyle/>
        <a:p>
          <a:endParaRPr lang="ru-RU"/>
        </a:p>
      </dgm:t>
    </dgm:pt>
    <dgm:pt modelId="{DDE66966-0F4F-4293-8D83-C21127AC9C13}">
      <dgm:prSet phldrT="[Текст]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Форма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КУПЛЕТНАЯ</a:t>
          </a:r>
        </a:p>
      </dgm:t>
    </dgm:pt>
    <dgm:pt modelId="{7275EB3A-2553-497C-B690-AD486C17C480}" type="sibTrans" cxnId="{8A3FA7F7-0786-43FC-B053-4A04C14E4F4B}">
      <dgm:prSet/>
      <dgm:spPr/>
      <dgm:t>
        <a:bodyPr/>
        <a:lstStyle/>
        <a:p>
          <a:endParaRPr lang="ru-RU"/>
        </a:p>
      </dgm:t>
    </dgm:pt>
    <dgm:pt modelId="{B042CA06-B628-4AF5-BF60-6D9A1BDF4B4A}" type="parTrans" cxnId="{8A3FA7F7-0786-43FC-B053-4A04C14E4F4B}">
      <dgm:prSet/>
      <dgm:spPr/>
      <dgm:t>
        <a:bodyPr/>
        <a:lstStyle/>
        <a:p>
          <a:endParaRPr lang="ru-RU"/>
        </a:p>
      </dgm:t>
    </dgm:pt>
    <dgm:pt modelId="{24DF37F8-B5EA-4EB6-AC03-0917617AB263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Лад-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мажорный</a:t>
          </a:r>
        </a:p>
      </dgm:t>
    </dgm:pt>
    <dgm:pt modelId="{F25B8AD2-3358-4CBE-AF60-289B87699207}" type="sibTrans" cxnId="{ADFAEFAA-08BB-4074-BB2F-87AB7AFCD955}">
      <dgm:prSet/>
      <dgm:spPr/>
      <dgm:t>
        <a:bodyPr/>
        <a:lstStyle/>
        <a:p>
          <a:endParaRPr lang="ru-RU"/>
        </a:p>
      </dgm:t>
    </dgm:pt>
    <dgm:pt modelId="{053FDDD5-A1D8-49A8-9412-EF740F1CE4B7}" type="parTrans" cxnId="{ADFAEFAA-08BB-4074-BB2F-87AB7AFCD955}">
      <dgm:prSet/>
      <dgm:spPr/>
      <dgm:t>
        <a:bodyPr/>
        <a:lstStyle/>
        <a:p>
          <a:endParaRPr lang="ru-RU"/>
        </a:p>
      </dgm:t>
    </dgm:pt>
    <dgm:pt modelId="{41764715-4F6B-47B4-8046-4904E76E1899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Характер звучания-</a:t>
          </a:r>
        </a:p>
        <a:p>
          <a:r>
            <a:rPr lang="ru-RU" sz="1800" b="1" i="0" dirty="0"/>
            <a:t>с воодушевлением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  <a:p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0F486EF-1E8F-4AF2-9935-ECED208819A1}" type="sibTrans" cxnId="{5820DFCD-274C-41DC-B970-776C4CFD9162}">
      <dgm:prSet/>
      <dgm:spPr/>
      <dgm:t>
        <a:bodyPr/>
        <a:lstStyle/>
        <a:p>
          <a:endParaRPr lang="ru-RU"/>
        </a:p>
      </dgm:t>
    </dgm:pt>
    <dgm:pt modelId="{1B489E04-BA13-409E-B1B0-5A40742533CA}" type="parTrans" cxnId="{5820DFCD-274C-41DC-B970-776C4CFD9162}">
      <dgm:prSet/>
      <dgm:spPr/>
      <dgm:t>
        <a:bodyPr/>
        <a:lstStyle/>
        <a:p>
          <a:endParaRPr lang="ru-RU"/>
        </a:p>
      </dgm:t>
    </dgm:pt>
    <dgm:pt modelId="{407E434A-10F0-49F3-9C63-F54E4A87A4F7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Темп-</a:t>
          </a:r>
        </a:p>
        <a:p>
          <a:r>
            <a:rPr lang="ru-RU" sz="1600" b="1">
              <a:latin typeface="Times New Roman" pitchFamily="18" charset="0"/>
              <a:cs typeface="Times New Roman" pitchFamily="18" charset="0"/>
            </a:rPr>
            <a:t>умеренный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71EF498-BFB8-4D62-ADDB-093DB4829F58}" type="sibTrans" cxnId="{923CE0E8-C77F-49C4-AFD4-47A2B2E85A4D}">
      <dgm:prSet/>
      <dgm:spPr/>
      <dgm:t>
        <a:bodyPr/>
        <a:lstStyle/>
        <a:p>
          <a:endParaRPr lang="ru-RU"/>
        </a:p>
      </dgm:t>
    </dgm:pt>
    <dgm:pt modelId="{74258002-3B73-413B-957D-ECCAFAF4A41B}" type="parTrans" cxnId="{923CE0E8-C77F-49C4-AFD4-47A2B2E85A4D}">
      <dgm:prSet/>
      <dgm:spPr/>
      <dgm:t>
        <a:bodyPr/>
        <a:lstStyle/>
        <a:p>
          <a:endParaRPr lang="ru-RU"/>
        </a:p>
      </dgm:t>
    </dgm:pt>
    <dgm:pt modelId="{B84026D4-D7AA-4AB1-B406-466F938F8D8A}" type="pres">
      <dgm:prSet presAssocID="{26D64F7D-DF83-4388-8362-6521A744A516}" presName="cycle" presStyleCnt="0">
        <dgm:presLayoutVars>
          <dgm:dir/>
          <dgm:resizeHandles val="exact"/>
        </dgm:presLayoutVars>
      </dgm:prSet>
      <dgm:spPr/>
    </dgm:pt>
    <dgm:pt modelId="{D545CE78-0B6D-4D1B-88FD-43FA5204248D}" type="pres">
      <dgm:prSet presAssocID="{407E434A-10F0-49F3-9C63-F54E4A87A4F7}" presName="node" presStyleLbl="node1" presStyleIdx="0" presStyleCnt="5">
        <dgm:presLayoutVars>
          <dgm:bulletEnabled val="1"/>
        </dgm:presLayoutVars>
      </dgm:prSet>
      <dgm:spPr/>
    </dgm:pt>
    <dgm:pt modelId="{FDB916BC-1292-4126-9B48-A35F212EB38D}" type="pres">
      <dgm:prSet presAssocID="{371EF498-BFB8-4D62-ADDB-093DB4829F58}" presName="sibTrans" presStyleLbl="sibTrans2D1" presStyleIdx="0" presStyleCnt="5"/>
      <dgm:spPr/>
    </dgm:pt>
    <dgm:pt modelId="{41EC6AA8-A961-4FA4-BE2C-E1E824BD622D}" type="pres">
      <dgm:prSet presAssocID="{371EF498-BFB8-4D62-ADDB-093DB4829F58}" presName="connectorText" presStyleLbl="sibTrans2D1" presStyleIdx="0" presStyleCnt="5"/>
      <dgm:spPr/>
    </dgm:pt>
    <dgm:pt modelId="{BA840B20-1A6B-4F24-B769-6BF71469D099}" type="pres">
      <dgm:prSet presAssocID="{41764715-4F6B-47B4-8046-4904E76E1899}" presName="node" presStyleLbl="node1" presStyleIdx="1" presStyleCnt="5" custRadScaleRad="101744" custRadScaleInc="-2568">
        <dgm:presLayoutVars>
          <dgm:bulletEnabled val="1"/>
        </dgm:presLayoutVars>
      </dgm:prSet>
      <dgm:spPr/>
    </dgm:pt>
    <dgm:pt modelId="{E839B71E-8E6D-43FA-ADA9-05862DB93E2A}" type="pres">
      <dgm:prSet presAssocID="{80F486EF-1E8F-4AF2-9935-ECED208819A1}" presName="sibTrans" presStyleLbl="sibTrans2D1" presStyleIdx="1" presStyleCnt="5"/>
      <dgm:spPr/>
    </dgm:pt>
    <dgm:pt modelId="{B03D24CA-2436-41A6-B88C-D2AE48C967C2}" type="pres">
      <dgm:prSet presAssocID="{80F486EF-1E8F-4AF2-9935-ECED208819A1}" presName="connectorText" presStyleLbl="sibTrans2D1" presStyleIdx="1" presStyleCnt="5"/>
      <dgm:spPr/>
    </dgm:pt>
    <dgm:pt modelId="{744C21A7-183A-4BF8-B1A6-164EA9F089A9}" type="pres">
      <dgm:prSet presAssocID="{24DF37F8-B5EA-4EB6-AC03-0917617AB263}" presName="node" presStyleLbl="node1" presStyleIdx="2" presStyleCnt="5">
        <dgm:presLayoutVars>
          <dgm:bulletEnabled val="1"/>
        </dgm:presLayoutVars>
      </dgm:prSet>
      <dgm:spPr/>
    </dgm:pt>
    <dgm:pt modelId="{5A6793FF-71C9-498E-B872-53943677741A}" type="pres">
      <dgm:prSet presAssocID="{F25B8AD2-3358-4CBE-AF60-289B87699207}" presName="sibTrans" presStyleLbl="sibTrans2D1" presStyleIdx="2" presStyleCnt="5" custLinFactNeighborX="-2830" custLinFactNeighborY="8824"/>
      <dgm:spPr/>
    </dgm:pt>
    <dgm:pt modelId="{D83ED767-BF0C-4E13-A14E-E6D961549D6F}" type="pres">
      <dgm:prSet presAssocID="{F25B8AD2-3358-4CBE-AF60-289B87699207}" presName="connectorText" presStyleLbl="sibTrans2D1" presStyleIdx="2" presStyleCnt="5"/>
      <dgm:spPr/>
    </dgm:pt>
    <dgm:pt modelId="{4F10B1CB-955A-4A21-AFE5-6CDC11D34AE9}" type="pres">
      <dgm:prSet presAssocID="{DDE66966-0F4F-4293-8D83-C21127AC9C13}" presName="node" presStyleLbl="node1" presStyleIdx="3" presStyleCnt="5">
        <dgm:presLayoutVars>
          <dgm:bulletEnabled val="1"/>
        </dgm:presLayoutVars>
      </dgm:prSet>
      <dgm:spPr/>
    </dgm:pt>
    <dgm:pt modelId="{29B34A06-73A3-4855-91E6-C0DDB88E5344}" type="pres">
      <dgm:prSet presAssocID="{7275EB3A-2553-497C-B690-AD486C17C480}" presName="sibTrans" presStyleLbl="sibTrans2D1" presStyleIdx="3" presStyleCnt="5"/>
      <dgm:spPr/>
    </dgm:pt>
    <dgm:pt modelId="{458C3C89-81AF-48FD-AA16-1AE2AC75EDDD}" type="pres">
      <dgm:prSet presAssocID="{7275EB3A-2553-497C-B690-AD486C17C480}" presName="connectorText" presStyleLbl="sibTrans2D1" presStyleIdx="3" presStyleCnt="5"/>
      <dgm:spPr/>
    </dgm:pt>
    <dgm:pt modelId="{94624512-CC0D-41C7-96C2-46D5A749F62A}" type="pres">
      <dgm:prSet presAssocID="{18EBB305-5637-4B12-854E-BC78F05FC425}" presName="node" presStyleLbl="node1" presStyleIdx="4" presStyleCnt="5" custRadScaleRad="98156" custRadScaleInc="-5125">
        <dgm:presLayoutVars>
          <dgm:bulletEnabled val="1"/>
        </dgm:presLayoutVars>
      </dgm:prSet>
      <dgm:spPr/>
    </dgm:pt>
    <dgm:pt modelId="{2B31228B-6EA2-4C95-BA0B-CB474B676C18}" type="pres">
      <dgm:prSet presAssocID="{1CE2D8D0-B044-4B59-9338-34C3F42649B6}" presName="sibTrans" presStyleLbl="sibTrans2D1" presStyleIdx="4" presStyleCnt="5"/>
      <dgm:spPr/>
    </dgm:pt>
    <dgm:pt modelId="{6D3B63F3-4415-4F33-A40D-144028CCA94E}" type="pres">
      <dgm:prSet presAssocID="{1CE2D8D0-B044-4B59-9338-34C3F42649B6}" presName="connectorText" presStyleLbl="sibTrans2D1" presStyleIdx="4" presStyleCnt="5"/>
      <dgm:spPr/>
    </dgm:pt>
  </dgm:ptLst>
  <dgm:cxnLst>
    <dgm:cxn modelId="{537E5314-79BC-4D7C-8038-4AF1D9849106}" type="presOf" srcId="{371EF498-BFB8-4D62-ADDB-093DB4829F58}" destId="{FDB916BC-1292-4126-9B48-A35F212EB38D}" srcOrd="0" destOrd="0" presId="urn:microsoft.com/office/officeart/2005/8/layout/cycle2"/>
    <dgm:cxn modelId="{B6948B1B-E18F-4555-BA4A-8136946511E0}" type="presOf" srcId="{DDE66966-0F4F-4293-8D83-C21127AC9C13}" destId="{4F10B1CB-955A-4A21-AFE5-6CDC11D34AE9}" srcOrd="0" destOrd="0" presId="urn:microsoft.com/office/officeart/2005/8/layout/cycle2"/>
    <dgm:cxn modelId="{537E1238-8E13-47B6-ABC1-817F8D925AB2}" type="presOf" srcId="{407E434A-10F0-49F3-9C63-F54E4A87A4F7}" destId="{D545CE78-0B6D-4D1B-88FD-43FA5204248D}" srcOrd="0" destOrd="0" presId="urn:microsoft.com/office/officeart/2005/8/layout/cycle2"/>
    <dgm:cxn modelId="{E2FB2463-39B7-4609-BFD4-1EA8AE1731B4}" type="presOf" srcId="{1CE2D8D0-B044-4B59-9338-34C3F42649B6}" destId="{6D3B63F3-4415-4F33-A40D-144028CCA94E}" srcOrd="1" destOrd="0" presId="urn:microsoft.com/office/officeart/2005/8/layout/cycle2"/>
    <dgm:cxn modelId="{484A394D-A076-4731-A3AD-49200CE51951}" type="presOf" srcId="{7275EB3A-2553-497C-B690-AD486C17C480}" destId="{458C3C89-81AF-48FD-AA16-1AE2AC75EDDD}" srcOrd="1" destOrd="0" presId="urn:microsoft.com/office/officeart/2005/8/layout/cycle2"/>
    <dgm:cxn modelId="{3A91126E-A82B-47F2-B367-8FBE6D83A62C}" type="presOf" srcId="{371EF498-BFB8-4D62-ADDB-093DB4829F58}" destId="{41EC6AA8-A961-4FA4-BE2C-E1E824BD622D}" srcOrd="1" destOrd="0" presId="urn:microsoft.com/office/officeart/2005/8/layout/cycle2"/>
    <dgm:cxn modelId="{73829151-D49F-42A4-9D83-77CF9EB17636}" type="presOf" srcId="{7275EB3A-2553-497C-B690-AD486C17C480}" destId="{29B34A06-73A3-4855-91E6-C0DDB88E5344}" srcOrd="0" destOrd="0" presId="urn:microsoft.com/office/officeart/2005/8/layout/cycle2"/>
    <dgm:cxn modelId="{AD960982-37B5-4C5F-82F7-ACDEA8CF227D}" type="presOf" srcId="{F25B8AD2-3358-4CBE-AF60-289B87699207}" destId="{5A6793FF-71C9-498E-B872-53943677741A}" srcOrd="0" destOrd="0" presId="urn:microsoft.com/office/officeart/2005/8/layout/cycle2"/>
    <dgm:cxn modelId="{36336E86-9CF1-46FD-90E3-0CCAA64B3880}" type="presOf" srcId="{41764715-4F6B-47B4-8046-4904E76E1899}" destId="{BA840B20-1A6B-4F24-B769-6BF71469D099}" srcOrd="0" destOrd="0" presId="urn:microsoft.com/office/officeart/2005/8/layout/cycle2"/>
    <dgm:cxn modelId="{63646889-87AD-4FA1-80C7-A04D6E8A5EC8}" type="presOf" srcId="{18EBB305-5637-4B12-854E-BC78F05FC425}" destId="{94624512-CC0D-41C7-96C2-46D5A749F62A}" srcOrd="0" destOrd="0" presId="urn:microsoft.com/office/officeart/2005/8/layout/cycle2"/>
    <dgm:cxn modelId="{F139808C-E4DA-40EA-888B-F77FBF20E785}" type="presOf" srcId="{80F486EF-1E8F-4AF2-9935-ECED208819A1}" destId="{B03D24CA-2436-41A6-B88C-D2AE48C967C2}" srcOrd="1" destOrd="0" presId="urn:microsoft.com/office/officeart/2005/8/layout/cycle2"/>
    <dgm:cxn modelId="{ADFAEFAA-08BB-4074-BB2F-87AB7AFCD955}" srcId="{26D64F7D-DF83-4388-8362-6521A744A516}" destId="{24DF37F8-B5EA-4EB6-AC03-0917617AB263}" srcOrd="2" destOrd="0" parTransId="{053FDDD5-A1D8-49A8-9412-EF740F1CE4B7}" sibTransId="{F25B8AD2-3358-4CBE-AF60-289B87699207}"/>
    <dgm:cxn modelId="{6F980DB4-3E69-4F12-8A9C-40C642325035}" srcId="{26D64F7D-DF83-4388-8362-6521A744A516}" destId="{18EBB305-5637-4B12-854E-BC78F05FC425}" srcOrd="4" destOrd="0" parTransId="{5D096848-A8CC-4FA1-9EAA-508EF3FA314C}" sibTransId="{1CE2D8D0-B044-4B59-9338-34C3F42649B6}"/>
    <dgm:cxn modelId="{B755F2C0-E0FD-40A5-8B7C-6A32E8552931}" type="presOf" srcId="{24DF37F8-B5EA-4EB6-AC03-0917617AB263}" destId="{744C21A7-183A-4BF8-B1A6-164EA9F089A9}" srcOrd="0" destOrd="0" presId="urn:microsoft.com/office/officeart/2005/8/layout/cycle2"/>
    <dgm:cxn modelId="{505C39C4-9D58-4C83-BA05-97DF351CD9DD}" type="presOf" srcId="{80F486EF-1E8F-4AF2-9935-ECED208819A1}" destId="{E839B71E-8E6D-43FA-ADA9-05862DB93E2A}" srcOrd="0" destOrd="0" presId="urn:microsoft.com/office/officeart/2005/8/layout/cycle2"/>
    <dgm:cxn modelId="{5820DFCD-274C-41DC-B970-776C4CFD9162}" srcId="{26D64F7D-DF83-4388-8362-6521A744A516}" destId="{41764715-4F6B-47B4-8046-4904E76E1899}" srcOrd="1" destOrd="0" parTransId="{1B489E04-BA13-409E-B1B0-5A40742533CA}" sibTransId="{80F486EF-1E8F-4AF2-9935-ECED208819A1}"/>
    <dgm:cxn modelId="{A9B095D5-1531-4024-BBFB-552D496E67A6}" type="presOf" srcId="{26D64F7D-DF83-4388-8362-6521A744A516}" destId="{B84026D4-D7AA-4AB1-B406-466F938F8D8A}" srcOrd="0" destOrd="0" presId="urn:microsoft.com/office/officeart/2005/8/layout/cycle2"/>
    <dgm:cxn modelId="{923CE0E8-C77F-49C4-AFD4-47A2B2E85A4D}" srcId="{26D64F7D-DF83-4388-8362-6521A744A516}" destId="{407E434A-10F0-49F3-9C63-F54E4A87A4F7}" srcOrd="0" destOrd="0" parTransId="{74258002-3B73-413B-957D-ECCAFAF4A41B}" sibTransId="{371EF498-BFB8-4D62-ADDB-093DB4829F58}"/>
    <dgm:cxn modelId="{65AB43EA-A746-4AE0-B144-624D56F8C4E0}" type="presOf" srcId="{1CE2D8D0-B044-4B59-9338-34C3F42649B6}" destId="{2B31228B-6EA2-4C95-BA0B-CB474B676C18}" srcOrd="0" destOrd="0" presId="urn:microsoft.com/office/officeart/2005/8/layout/cycle2"/>
    <dgm:cxn modelId="{88E617F3-7827-4E94-9396-FEDBB6C13DA1}" type="presOf" srcId="{F25B8AD2-3358-4CBE-AF60-289B87699207}" destId="{D83ED767-BF0C-4E13-A14E-E6D961549D6F}" srcOrd="1" destOrd="0" presId="urn:microsoft.com/office/officeart/2005/8/layout/cycle2"/>
    <dgm:cxn modelId="{8A3FA7F7-0786-43FC-B053-4A04C14E4F4B}" srcId="{26D64F7D-DF83-4388-8362-6521A744A516}" destId="{DDE66966-0F4F-4293-8D83-C21127AC9C13}" srcOrd="3" destOrd="0" parTransId="{B042CA06-B628-4AF5-BF60-6D9A1BDF4B4A}" sibTransId="{7275EB3A-2553-497C-B690-AD486C17C480}"/>
    <dgm:cxn modelId="{3FAB1927-895A-46C5-9338-AD77B0D319C5}" type="presParOf" srcId="{B84026D4-D7AA-4AB1-B406-466F938F8D8A}" destId="{D545CE78-0B6D-4D1B-88FD-43FA5204248D}" srcOrd="0" destOrd="0" presId="urn:microsoft.com/office/officeart/2005/8/layout/cycle2"/>
    <dgm:cxn modelId="{2277ADCF-8FF4-4D35-8221-9919D637F76E}" type="presParOf" srcId="{B84026D4-D7AA-4AB1-B406-466F938F8D8A}" destId="{FDB916BC-1292-4126-9B48-A35F212EB38D}" srcOrd="1" destOrd="0" presId="urn:microsoft.com/office/officeart/2005/8/layout/cycle2"/>
    <dgm:cxn modelId="{AC346290-0784-43B0-9659-874A23252066}" type="presParOf" srcId="{FDB916BC-1292-4126-9B48-A35F212EB38D}" destId="{41EC6AA8-A961-4FA4-BE2C-E1E824BD622D}" srcOrd="0" destOrd="0" presId="urn:microsoft.com/office/officeart/2005/8/layout/cycle2"/>
    <dgm:cxn modelId="{7A0ECA1F-D91C-49AD-9210-B643E4AC1B7E}" type="presParOf" srcId="{B84026D4-D7AA-4AB1-B406-466F938F8D8A}" destId="{BA840B20-1A6B-4F24-B769-6BF71469D099}" srcOrd="2" destOrd="0" presId="urn:microsoft.com/office/officeart/2005/8/layout/cycle2"/>
    <dgm:cxn modelId="{D1F7BEC4-DA3E-4009-A020-B5F06E9C9C87}" type="presParOf" srcId="{B84026D4-D7AA-4AB1-B406-466F938F8D8A}" destId="{E839B71E-8E6D-43FA-ADA9-05862DB93E2A}" srcOrd="3" destOrd="0" presId="urn:microsoft.com/office/officeart/2005/8/layout/cycle2"/>
    <dgm:cxn modelId="{363EF35C-04AC-41AA-85E0-5278101AE412}" type="presParOf" srcId="{E839B71E-8E6D-43FA-ADA9-05862DB93E2A}" destId="{B03D24CA-2436-41A6-B88C-D2AE48C967C2}" srcOrd="0" destOrd="0" presId="urn:microsoft.com/office/officeart/2005/8/layout/cycle2"/>
    <dgm:cxn modelId="{3DF87BB1-0900-4E8F-A841-5F7B8EDF4BC6}" type="presParOf" srcId="{B84026D4-D7AA-4AB1-B406-466F938F8D8A}" destId="{744C21A7-183A-4BF8-B1A6-164EA9F089A9}" srcOrd="4" destOrd="0" presId="urn:microsoft.com/office/officeart/2005/8/layout/cycle2"/>
    <dgm:cxn modelId="{FDDBCA72-98ED-4883-B0AA-1F618AF59739}" type="presParOf" srcId="{B84026D4-D7AA-4AB1-B406-466F938F8D8A}" destId="{5A6793FF-71C9-498E-B872-53943677741A}" srcOrd="5" destOrd="0" presId="urn:microsoft.com/office/officeart/2005/8/layout/cycle2"/>
    <dgm:cxn modelId="{F3EA55BF-4782-492C-9B7E-10682490B086}" type="presParOf" srcId="{5A6793FF-71C9-498E-B872-53943677741A}" destId="{D83ED767-BF0C-4E13-A14E-E6D961549D6F}" srcOrd="0" destOrd="0" presId="urn:microsoft.com/office/officeart/2005/8/layout/cycle2"/>
    <dgm:cxn modelId="{3653F84F-9DEC-4D9E-91DB-478CA739C817}" type="presParOf" srcId="{B84026D4-D7AA-4AB1-B406-466F938F8D8A}" destId="{4F10B1CB-955A-4A21-AFE5-6CDC11D34AE9}" srcOrd="6" destOrd="0" presId="urn:microsoft.com/office/officeart/2005/8/layout/cycle2"/>
    <dgm:cxn modelId="{73292E17-DF4F-49C8-AD1D-403284CE6E1F}" type="presParOf" srcId="{B84026D4-D7AA-4AB1-B406-466F938F8D8A}" destId="{29B34A06-73A3-4855-91E6-C0DDB88E5344}" srcOrd="7" destOrd="0" presId="urn:microsoft.com/office/officeart/2005/8/layout/cycle2"/>
    <dgm:cxn modelId="{F298EF1D-1D20-4916-86AD-19F209881AFA}" type="presParOf" srcId="{29B34A06-73A3-4855-91E6-C0DDB88E5344}" destId="{458C3C89-81AF-48FD-AA16-1AE2AC75EDDD}" srcOrd="0" destOrd="0" presId="urn:microsoft.com/office/officeart/2005/8/layout/cycle2"/>
    <dgm:cxn modelId="{07580B58-C314-48B9-9AB4-BB320C52FB32}" type="presParOf" srcId="{B84026D4-D7AA-4AB1-B406-466F938F8D8A}" destId="{94624512-CC0D-41C7-96C2-46D5A749F62A}" srcOrd="8" destOrd="0" presId="urn:microsoft.com/office/officeart/2005/8/layout/cycle2"/>
    <dgm:cxn modelId="{CE36E10F-4BCD-41C2-A07D-5855AFF1C945}" type="presParOf" srcId="{B84026D4-D7AA-4AB1-B406-466F938F8D8A}" destId="{2B31228B-6EA2-4C95-BA0B-CB474B676C18}" srcOrd="9" destOrd="0" presId="urn:microsoft.com/office/officeart/2005/8/layout/cycle2"/>
    <dgm:cxn modelId="{CE12346F-0381-4118-96B4-0A11429AB079}" type="presParOf" srcId="{2B31228B-6EA2-4C95-BA0B-CB474B676C18}" destId="{6D3B63F3-4415-4F33-A40D-144028CCA94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64F7D-DF83-4388-8362-6521A744A516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EBB305-5637-4B12-854E-BC78F05FC425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Ритм- отрывистый</a:t>
          </a:r>
        </a:p>
      </dgm:t>
    </dgm:pt>
    <dgm:pt modelId="{1CE2D8D0-B044-4B59-9338-34C3F42649B6}" type="sibTrans" cxnId="{6F980DB4-3E69-4F12-8A9C-40C642325035}">
      <dgm:prSet/>
      <dgm:spPr/>
      <dgm:t>
        <a:bodyPr/>
        <a:lstStyle/>
        <a:p>
          <a:endParaRPr lang="ru-RU"/>
        </a:p>
      </dgm:t>
    </dgm:pt>
    <dgm:pt modelId="{5D096848-A8CC-4FA1-9EAA-508EF3FA314C}" type="parTrans" cxnId="{6F980DB4-3E69-4F12-8A9C-40C642325035}">
      <dgm:prSet/>
      <dgm:spPr/>
      <dgm:t>
        <a:bodyPr/>
        <a:lstStyle/>
        <a:p>
          <a:endParaRPr lang="ru-RU"/>
        </a:p>
      </dgm:t>
    </dgm:pt>
    <dgm:pt modelId="{DDE66966-0F4F-4293-8D83-C21127AC9C13}">
      <dgm:prSet phldrT="[Текст]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dirty="0"/>
            <a:t>Форма</a:t>
          </a:r>
        </a:p>
        <a:p>
          <a:r>
            <a:rPr lang="ru-RU" dirty="0"/>
            <a:t>КУПЛЕТНАЯ</a:t>
          </a:r>
        </a:p>
      </dgm:t>
    </dgm:pt>
    <dgm:pt modelId="{7275EB3A-2553-497C-B690-AD486C17C480}" type="sibTrans" cxnId="{8A3FA7F7-0786-43FC-B053-4A04C14E4F4B}">
      <dgm:prSet/>
      <dgm:spPr/>
      <dgm:t>
        <a:bodyPr/>
        <a:lstStyle/>
        <a:p>
          <a:endParaRPr lang="ru-RU"/>
        </a:p>
      </dgm:t>
    </dgm:pt>
    <dgm:pt modelId="{B042CA06-B628-4AF5-BF60-6D9A1BDF4B4A}" type="parTrans" cxnId="{8A3FA7F7-0786-43FC-B053-4A04C14E4F4B}">
      <dgm:prSet/>
      <dgm:spPr/>
      <dgm:t>
        <a:bodyPr/>
        <a:lstStyle/>
        <a:p>
          <a:endParaRPr lang="ru-RU"/>
        </a:p>
      </dgm:t>
    </dgm:pt>
    <dgm:pt modelId="{24DF37F8-B5EA-4EB6-AC03-0917617AB263}">
      <dgm:prSet phldrT="[Текст]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dirty="0"/>
            <a:t>Лад-</a:t>
          </a:r>
        </a:p>
        <a:p>
          <a:r>
            <a:rPr lang="ru-RU" dirty="0"/>
            <a:t>минорный</a:t>
          </a:r>
        </a:p>
      </dgm:t>
    </dgm:pt>
    <dgm:pt modelId="{F25B8AD2-3358-4CBE-AF60-289B87699207}" type="sibTrans" cxnId="{ADFAEFAA-08BB-4074-BB2F-87AB7AFCD955}">
      <dgm:prSet/>
      <dgm:spPr/>
      <dgm:t>
        <a:bodyPr/>
        <a:lstStyle/>
        <a:p>
          <a:endParaRPr lang="ru-RU"/>
        </a:p>
      </dgm:t>
    </dgm:pt>
    <dgm:pt modelId="{053FDDD5-A1D8-49A8-9412-EF740F1CE4B7}" type="parTrans" cxnId="{ADFAEFAA-08BB-4074-BB2F-87AB7AFCD955}">
      <dgm:prSet/>
      <dgm:spPr/>
      <dgm:t>
        <a:bodyPr/>
        <a:lstStyle/>
        <a:p>
          <a:endParaRPr lang="ru-RU"/>
        </a:p>
      </dgm:t>
    </dgm:pt>
    <dgm:pt modelId="{41764715-4F6B-47B4-8046-4904E76E1899}">
      <dgm:prSet phldrT="[Текст]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dirty="0"/>
            <a:t>Характер звучания-маршеобразный</a:t>
          </a:r>
        </a:p>
      </dgm:t>
    </dgm:pt>
    <dgm:pt modelId="{80F486EF-1E8F-4AF2-9935-ECED208819A1}" type="sibTrans" cxnId="{5820DFCD-274C-41DC-B970-776C4CFD9162}">
      <dgm:prSet/>
      <dgm:spPr/>
      <dgm:t>
        <a:bodyPr/>
        <a:lstStyle/>
        <a:p>
          <a:endParaRPr lang="ru-RU"/>
        </a:p>
      </dgm:t>
    </dgm:pt>
    <dgm:pt modelId="{1B489E04-BA13-409E-B1B0-5A40742533CA}" type="parTrans" cxnId="{5820DFCD-274C-41DC-B970-776C4CFD9162}">
      <dgm:prSet/>
      <dgm:spPr/>
      <dgm:t>
        <a:bodyPr/>
        <a:lstStyle/>
        <a:p>
          <a:endParaRPr lang="ru-RU"/>
        </a:p>
      </dgm:t>
    </dgm:pt>
    <dgm:pt modelId="{407E434A-10F0-49F3-9C63-F54E4A87A4F7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sz="2000" dirty="0"/>
            <a:t>Темп</a:t>
          </a:r>
        </a:p>
        <a:p>
          <a:r>
            <a:rPr lang="ru-RU" sz="2000" dirty="0"/>
            <a:t>умеренный</a:t>
          </a:r>
        </a:p>
      </dgm:t>
    </dgm:pt>
    <dgm:pt modelId="{371EF498-BFB8-4D62-ADDB-093DB4829F58}" type="sibTrans" cxnId="{923CE0E8-C77F-49C4-AFD4-47A2B2E85A4D}">
      <dgm:prSet/>
      <dgm:spPr/>
      <dgm:t>
        <a:bodyPr/>
        <a:lstStyle/>
        <a:p>
          <a:endParaRPr lang="ru-RU"/>
        </a:p>
      </dgm:t>
    </dgm:pt>
    <dgm:pt modelId="{74258002-3B73-413B-957D-ECCAFAF4A41B}" type="parTrans" cxnId="{923CE0E8-C77F-49C4-AFD4-47A2B2E85A4D}">
      <dgm:prSet/>
      <dgm:spPr/>
      <dgm:t>
        <a:bodyPr/>
        <a:lstStyle/>
        <a:p>
          <a:endParaRPr lang="ru-RU"/>
        </a:p>
      </dgm:t>
    </dgm:pt>
    <dgm:pt modelId="{B84026D4-D7AA-4AB1-B406-466F938F8D8A}" type="pres">
      <dgm:prSet presAssocID="{26D64F7D-DF83-4388-8362-6521A744A516}" presName="cycle" presStyleCnt="0">
        <dgm:presLayoutVars>
          <dgm:dir/>
          <dgm:resizeHandles val="exact"/>
        </dgm:presLayoutVars>
      </dgm:prSet>
      <dgm:spPr/>
    </dgm:pt>
    <dgm:pt modelId="{D545CE78-0B6D-4D1B-88FD-43FA5204248D}" type="pres">
      <dgm:prSet presAssocID="{407E434A-10F0-49F3-9C63-F54E4A87A4F7}" presName="node" presStyleLbl="node1" presStyleIdx="0" presStyleCnt="5">
        <dgm:presLayoutVars>
          <dgm:bulletEnabled val="1"/>
        </dgm:presLayoutVars>
      </dgm:prSet>
      <dgm:spPr/>
    </dgm:pt>
    <dgm:pt modelId="{FDB916BC-1292-4126-9B48-A35F212EB38D}" type="pres">
      <dgm:prSet presAssocID="{371EF498-BFB8-4D62-ADDB-093DB4829F58}" presName="sibTrans" presStyleLbl="sibTrans2D1" presStyleIdx="0" presStyleCnt="5"/>
      <dgm:spPr/>
    </dgm:pt>
    <dgm:pt modelId="{41EC6AA8-A961-4FA4-BE2C-E1E824BD622D}" type="pres">
      <dgm:prSet presAssocID="{371EF498-BFB8-4D62-ADDB-093DB4829F58}" presName="connectorText" presStyleLbl="sibTrans2D1" presStyleIdx="0" presStyleCnt="5"/>
      <dgm:spPr/>
    </dgm:pt>
    <dgm:pt modelId="{BA840B20-1A6B-4F24-B769-6BF71469D099}" type="pres">
      <dgm:prSet presAssocID="{41764715-4F6B-47B4-8046-4904E76E1899}" presName="node" presStyleLbl="node1" presStyleIdx="1" presStyleCnt="5">
        <dgm:presLayoutVars>
          <dgm:bulletEnabled val="1"/>
        </dgm:presLayoutVars>
      </dgm:prSet>
      <dgm:spPr/>
    </dgm:pt>
    <dgm:pt modelId="{E839B71E-8E6D-43FA-ADA9-05862DB93E2A}" type="pres">
      <dgm:prSet presAssocID="{80F486EF-1E8F-4AF2-9935-ECED208819A1}" presName="sibTrans" presStyleLbl="sibTrans2D1" presStyleIdx="1" presStyleCnt="5"/>
      <dgm:spPr/>
    </dgm:pt>
    <dgm:pt modelId="{B03D24CA-2436-41A6-B88C-D2AE48C967C2}" type="pres">
      <dgm:prSet presAssocID="{80F486EF-1E8F-4AF2-9935-ECED208819A1}" presName="connectorText" presStyleLbl="sibTrans2D1" presStyleIdx="1" presStyleCnt="5"/>
      <dgm:spPr/>
    </dgm:pt>
    <dgm:pt modelId="{744C21A7-183A-4BF8-B1A6-164EA9F089A9}" type="pres">
      <dgm:prSet presAssocID="{24DF37F8-B5EA-4EB6-AC03-0917617AB263}" presName="node" presStyleLbl="node1" presStyleIdx="2" presStyleCnt="5">
        <dgm:presLayoutVars>
          <dgm:bulletEnabled val="1"/>
        </dgm:presLayoutVars>
      </dgm:prSet>
      <dgm:spPr/>
    </dgm:pt>
    <dgm:pt modelId="{5A6793FF-71C9-498E-B872-53943677741A}" type="pres">
      <dgm:prSet presAssocID="{F25B8AD2-3358-4CBE-AF60-289B87699207}" presName="sibTrans" presStyleLbl="sibTrans2D1" presStyleIdx="2" presStyleCnt="5"/>
      <dgm:spPr/>
    </dgm:pt>
    <dgm:pt modelId="{D83ED767-BF0C-4E13-A14E-E6D961549D6F}" type="pres">
      <dgm:prSet presAssocID="{F25B8AD2-3358-4CBE-AF60-289B87699207}" presName="connectorText" presStyleLbl="sibTrans2D1" presStyleIdx="2" presStyleCnt="5"/>
      <dgm:spPr/>
    </dgm:pt>
    <dgm:pt modelId="{4F10B1CB-955A-4A21-AFE5-6CDC11D34AE9}" type="pres">
      <dgm:prSet presAssocID="{DDE66966-0F4F-4293-8D83-C21127AC9C13}" presName="node" presStyleLbl="node1" presStyleIdx="3" presStyleCnt="5">
        <dgm:presLayoutVars>
          <dgm:bulletEnabled val="1"/>
        </dgm:presLayoutVars>
      </dgm:prSet>
      <dgm:spPr/>
    </dgm:pt>
    <dgm:pt modelId="{29B34A06-73A3-4855-91E6-C0DDB88E5344}" type="pres">
      <dgm:prSet presAssocID="{7275EB3A-2553-497C-B690-AD486C17C480}" presName="sibTrans" presStyleLbl="sibTrans2D1" presStyleIdx="3" presStyleCnt="5"/>
      <dgm:spPr/>
    </dgm:pt>
    <dgm:pt modelId="{458C3C89-81AF-48FD-AA16-1AE2AC75EDDD}" type="pres">
      <dgm:prSet presAssocID="{7275EB3A-2553-497C-B690-AD486C17C480}" presName="connectorText" presStyleLbl="sibTrans2D1" presStyleIdx="3" presStyleCnt="5"/>
      <dgm:spPr/>
    </dgm:pt>
    <dgm:pt modelId="{94624512-CC0D-41C7-96C2-46D5A749F62A}" type="pres">
      <dgm:prSet presAssocID="{18EBB305-5637-4B12-854E-BC78F05FC425}" presName="node" presStyleLbl="node1" presStyleIdx="4" presStyleCnt="5">
        <dgm:presLayoutVars>
          <dgm:bulletEnabled val="1"/>
        </dgm:presLayoutVars>
      </dgm:prSet>
      <dgm:spPr/>
    </dgm:pt>
    <dgm:pt modelId="{2B31228B-6EA2-4C95-BA0B-CB474B676C18}" type="pres">
      <dgm:prSet presAssocID="{1CE2D8D0-B044-4B59-9338-34C3F42649B6}" presName="sibTrans" presStyleLbl="sibTrans2D1" presStyleIdx="4" presStyleCnt="5"/>
      <dgm:spPr/>
    </dgm:pt>
    <dgm:pt modelId="{6D3B63F3-4415-4F33-A40D-144028CCA94E}" type="pres">
      <dgm:prSet presAssocID="{1CE2D8D0-B044-4B59-9338-34C3F42649B6}" presName="connectorText" presStyleLbl="sibTrans2D1" presStyleIdx="4" presStyleCnt="5"/>
      <dgm:spPr/>
    </dgm:pt>
  </dgm:ptLst>
  <dgm:cxnLst>
    <dgm:cxn modelId="{CB033409-049C-4A47-9213-2D69412E5C8A}" type="presOf" srcId="{F25B8AD2-3358-4CBE-AF60-289B87699207}" destId="{5A6793FF-71C9-498E-B872-53943677741A}" srcOrd="0" destOrd="0" presId="urn:microsoft.com/office/officeart/2005/8/layout/cycle2"/>
    <dgm:cxn modelId="{8F77721B-A3E2-41DA-B554-52AAC598CFF3}" type="presOf" srcId="{18EBB305-5637-4B12-854E-BC78F05FC425}" destId="{94624512-CC0D-41C7-96C2-46D5A749F62A}" srcOrd="0" destOrd="0" presId="urn:microsoft.com/office/officeart/2005/8/layout/cycle2"/>
    <dgm:cxn modelId="{9D88A71B-B242-4861-BE04-F2A345F909DE}" type="presOf" srcId="{407E434A-10F0-49F3-9C63-F54E4A87A4F7}" destId="{D545CE78-0B6D-4D1B-88FD-43FA5204248D}" srcOrd="0" destOrd="0" presId="urn:microsoft.com/office/officeart/2005/8/layout/cycle2"/>
    <dgm:cxn modelId="{4753B51D-9D8E-41F9-850D-C2A1A22F020F}" type="presOf" srcId="{1CE2D8D0-B044-4B59-9338-34C3F42649B6}" destId="{2B31228B-6EA2-4C95-BA0B-CB474B676C18}" srcOrd="0" destOrd="0" presId="urn:microsoft.com/office/officeart/2005/8/layout/cycle2"/>
    <dgm:cxn modelId="{D4A29F30-01F1-4EDC-9C34-911CF81501DC}" type="presOf" srcId="{41764715-4F6B-47B4-8046-4904E76E1899}" destId="{BA840B20-1A6B-4F24-B769-6BF71469D099}" srcOrd="0" destOrd="0" presId="urn:microsoft.com/office/officeart/2005/8/layout/cycle2"/>
    <dgm:cxn modelId="{E6F44634-759F-41B7-A462-AAD21B9239FD}" type="presOf" srcId="{80F486EF-1E8F-4AF2-9935-ECED208819A1}" destId="{E839B71E-8E6D-43FA-ADA9-05862DB93E2A}" srcOrd="0" destOrd="0" presId="urn:microsoft.com/office/officeart/2005/8/layout/cycle2"/>
    <dgm:cxn modelId="{D220A842-163D-42AB-B18F-FBABC854A486}" type="presOf" srcId="{371EF498-BFB8-4D62-ADDB-093DB4829F58}" destId="{FDB916BC-1292-4126-9B48-A35F212EB38D}" srcOrd="0" destOrd="0" presId="urn:microsoft.com/office/officeart/2005/8/layout/cycle2"/>
    <dgm:cxn modelId="{163F2351-491B-44B0-9E70-6D2C381A1CD4}" type="presOf" srcId="{DDE66966-0F4F-4293-8D83-C21127AC9C13}" destId="{4F10B1CB-955A-4A21-AFE5-6CDC11D34AE9}" srcOrd="0" destOrd="0" presId="urn:microsoft.com/office/officeart/2005/8/layout/cycle2"/>
    <dgm:cxn modelId="{C77C4378-623C-4955-9070-40AEFA05AAAE}" type="presOf" srcId="{1CE2D8D0-B044-4B59-9338-34C3F42649B6}" destId="{6D3B63F3-4415-4F33-A40D-144028CCA94E}" srcOrd="1" destOrd="0" presId="urn:microsoft.com/office/officeart/2005/8/layout/cycle2"/>
    <dgm:cxn modelId="{78153789-71A7-4A16-85FA-3F1A5095E265}" type="presOf" srcId="{7275EB3A-2553-497C-B690-AD486C17C480}" destId="{458C3C89-81AF-48FD-AA16-1AE2AC75EDDD}" srcOrd="1" destOrd="0" presId="urn:microsoft.com/office/officeart/2005/8/layout/cycle2"/>
    <dgm:cxn modelId="{AA00EC8B-4914-4E8A-BB23-D7CA21E1A702}" type="presOf" srcId="{26D64F7D-DF83-4388-8362-6521A744A516}" destId="{B84026D4-D7AA-4AB1-B406-466F938F8D8A}" srcOrd="0" destOrd="0" presId="urn:microsoft.com/office/officeart/2005/8/layout/cycle2"/>
    <dgm:cxn modelId="{12377C92-C138-45F2-A42C-41C1D975D67E}" type="presOf" srcId="{24DF37F8-B5EA-4EB6-AC03-0917617AB263}" destId="{744C21A7-183A-4BF8-B1A6-164EA9F089A9}" srcOrd="0" destOrd="0" presId="urn:microsoft.com/office/officeart/2005/8/layout/cycle2"/>
    <dgm:cxn modelId="{0250BF96-926B-4DA4-8982-4A7333E4E2FC}" type="presOf" srcId="{80F486EF-1E8F-4AF2-9935-ECED208819A1}" destId="{B03D24CA-2436-41A6-B88C-D2AE48C967C2}" srcOrd="1" destOrd="0" presId="urn:microsoft.com/office/officeart/2005/8/layout/cycle2"/>
    <dgm:cxn modelId="{ADFAEFAA-08BB-4074-BB2F-87AB7AFCD955}" srcId="{26D64F7D-DF83-4388-8362-6521A744A516}" destId="{24DF37F8-B5EA-4EB6-AC03-0917617AB263}" srcOrd="2" destOrd="0" parTransId="{053FDDD5-A1D8-49A8-9412-EF740F1CE4B7}" sibTransId="{F25B8AD2-3358-4CBE-AF60-289B87699207}"/>
    <dgm:cxn modelId="{6F980DB4-3E69-4F12-8A9C-40C642325035}" srcId="{26D64F7D-DF83-4388-8362-6521A744A516}" destId="{18EBB305-5637-4B12-854E-BC78F05FC425}" srcOrd="4" destOrd="0" parTransId="{5D096848-A8CC-4FA1-9EAA-508EF3FA314C}" sibTransId="{1CE2D8D0-B044-4B59-9338-34C3F42649B6}"/>
    <dgm:cxn modelId="{34018FBE-DBBE-4695-AC52-7BF830BC5E1D}" type="presOf" srcId="{371EF498-BFB8-4D62-ADDB-093DB4829F58}" destId="{41EC6AA8-A961-4FA4-BE2C-E1E824BD622D}" srcOrd="1" destOrd="0" presId="urn:microsoft.com/office/officeart/2005/8/layout/cycle2"/>
    <dgm:cxn modelId="{5820DFCD-274C-41DC-B970-776C4CFD9162}" srcId="{26D64F7D-DF83-4388-8362-6521A744A516}" destId="{41764715-4F6B-47B4-8046-4904E76E1899}" srcOrd="1" destOrd="0" parTransId="{1B489E04-BA13-409E-B1B0-5A40742533CA}" sibTransId="{80F486EF-1E8F-4AF2-9935-ECED208819A1}"/>
    <dgm:cxn modelId="{31212FCF-6E29-4042-8688-1EBC1C55C10C}" type="presOf" srcId="{F25B8AD2-3358-4CBE-AF60-289B87699207}" destId="{D83ED767-BF0C-4E13-A14E-E6D961549D6F}" srcOrd="1" destOrd="0" presId="urn:microsoft.com/office/officeart/2005/8/layout/cycle2"/>
    <dgm:cxn modelId="{923CE0E8-C77F-49C4-AFD4-47A2B2E85A4D}" srcId="{26D64F7D-DF83-4388-8362-6521A744A516}" destId="{407E434A-10F0-49F3-9C63-F54E4A87A4F7}" srcOrd="0" destOrd="0" parTransId="{74258002-3B73-413B-957D-ECCAFAF4A41B}" sibTransId="{371EF498-BFB8-4D62-ADDB-093DB4829F58}"/>
    <dgm:cxn modelId="{8A3FA7F7-0786-43FC-B053-4A04C14E4F4B}" srcId="{26D64F7D-DF83-4388-8362-6521A744A516}" destId="{DDE66966-0F4F-4293-8D83-C21127AC9C13}" srcOrd="3" destOrd="0" parTransId="{B042CA06-B628-4AF5-BF60-6D9A1BDF4B4A}" sibTransId="{7275EB3A-2553-497C-B690-AD486C17C480}"/>
    <dgm:cxn modelId="{CCAB04FD-2997-4A68-BFDB-8FD8C0D88BA1}" type="presOf" srcId="{7275EB3A-2553-497C-B690-AD486C17C480}" destId="{29B34A06-73A3-4855-91E6-C0DDB88E5344}" srcOrd="0" destOrd="0" presId="urn:microsoft.com/office/officeart/2005/8/layout/cycle2"/>
    <dgm:cxn modelId="{47447F4C-A876-4ADF-98D2-BD029AC6EB47}" type="presParOf" srcId="{B84026D4-D7AA-4AB1-B406-466F938F8D8A}" destId="{D545CE78-0B6D-4D1B-88FD-43FA5204248D}" srcOrd="0" destOrd="0" presId="urn:microsoft.com/office/officeart/2005/8/layout/cycle2"/>
    <dgm:cxn modelId="{D8137B66-2D13-4D76-87E9-9C57A136F171}" type="presParOf" srcId="{B84026D4-D7AA-4AB1-B406-466F938F8D8A}" destId="{FDB916BC-1292-4126-9B48-A35F212EB38D}" srcOrd="1" destOrd="0" presId="urn:microsoft.com/office/officeart/2005/8/layout/cycle2"/>
    <dgm:cxn modelId="{BB4AAE0F-4A56-4604-8216-1F16ACDA4415}" type="presParOf" srcId="{FDB916BC-1292-4126-9B48-A35F212EB38D}" destId="{41EC6AA8-A961-4FA4-BE2C-E1E824BD622D}" srcOrd="0" destOrd="0" presId="urn:microsoft.com/office/officeart/2005/8/layout/cycle2"/>
    <dgm:cxn modelId="{C469F429-7C48-486C-B53C-4C4A095C8CA0}" type="presParOf" srcId="{B84026D4-D7AA-4AB1-B406-466F938F8D8A}" destId="{BA840B20-1A6B-4F24-B769-6BF71469D099}" srcOrd="2" destOrd="0" presId="urn:microsoft.com/office/officeart/2005/8/layout/cycle2"/>
    <dgm:cxn modelId="{6A5D6C8C-B6DE-44D8-B151-197E4C4A5C32}" type="presParOf" srcId="{B84026D4-D7AA-4AB1-B406-466F938F8D8A}" destId="{E839B71E-8E6D-43FA-ADA9-05862DB93E2A}" srcOrd="3" destOrd="0" presId="urn:microsoft.com/office/officeart/2005/8/layout/cycle2"/>
    <dgm:cxn modelId="{D18FF3B8-8AA6-4ED3-9390-D58B8A46F357}" type="presParOf" srcId="{E839B71E-8E6D-43FA-ADA9-05862DB93E2A}" destId="{B03D24CA-2436-41A6-B88C-D2AE48C967C2}" srcOrd="0" destOrd="0" presId="urn:microsoft.com/office/officeart/2005/8/layout/cycle2"/>
    <dgm:cxn modelId="{690B0C36-7BA0-45D5-9767-E5D549F1ED1F}" type="presParOf" srcId="{B84026D4-D7AA-4AB1-B406-466F938F8D8A}" destId="{744C21A7-183A-4BF8-B1A6-164EA9F089A9}" srcOrd="4" destOrd="0" presId="urn:microsoft.com/office/officeart/2005/8/layout/cycle2"/>
    <dgm:cxn modelId="{55AA0596-4AEA-417D-A266-403EFEC7774C}" type="presParOf" srcId="{B84026D4-D7AA-4AB1-B406-466F938F8D8A}" destId="{5A6793FF-71C9-498E-B872-53943677741A}" srcOrd="5" destOrd="0" presId="urn:microsoft.com/office/officeart/2005/8/layout/cycle2"/>
    <dgm:cxn modelId="{B2E4DE97-8857-4E10-A6D7-4ABB5A21D5DA}" type="presParOf" srcId="{5A6793FF-71C9-498E-B872-53943677741A}" destId="{D83ED767-BF0C-4E13-A14E-E6D961549D6F}" srcOrd="0" destOrd="0" presId="urn:microsoft.com/office/officeart/2005/8/layout/cycle2"/>
    <dgm:cxn modelId="{CA1DDEDB-D280-4CAD-96A3-5493F689E85F}" type="presParOf" srcId="{B84026D4-D7AA-4AB1-B406-466F938F8D8A}" destId="{4F10B1CB-955A-4A21-AFE5-6CDC11D34AE9}" srcOrd="6" destOrd="0" presId="urn:microsoft.com/office/officeart/2005/8/layout/cycle2"/>
    <dgm:cxn modelId="{9BE996C8-C237-496E-819C-2C4431E8B6A4}" type="presParOf" srcId="{B84026D4-D7AA-4AB1-B406-466F938F8D8A}" destId="{29B34A06-73A3-4855-91E6-C0DDB88E5344}" srcOrd="7" destOrd="0" presId="urn:microsoft.com/office/officeart/2005/8/layout/cycle2"/>
    <dgm:cxn modelId="{A841FF95-1CE9-4C98-9BD8-5379A5C03BF4}" type="presParOf" srcId="{29B34A06-73A3-4855-91E6-C0DDB88E5344}" destId="{458C3C89-81AF-48FD-AA16-1AE2AC75EDDD}" srcOrd="0" destOrd="0" presId="urn:microsoft.com/office/officeart/2005/8/layout/cycle2"/>
    <dgm:cxn modelId="{65E7DF56-D566-46A9-B60D-FAFFDA196D49}" type="presParOf" srcId="{B84026D4-D7AA-4AB1-B406-466F938F8D8A}" destId="{94624512-CC0D-41C7-96C2-46D5A749F62A}" srcOrd="8" destOrd="0" presId="urn:microsoft.com/office/officeart/2005/8/layout/cycle2"/>
    <dgm:cxn modelId="{86EA8A8B-92CB-4EF5-B7F1-2799823F99A5}" type="presParOf" srcId="{B84026D4-D7AA-4AB1-B406-466F938F8D8A}" destId="{2B31228B-6EA2-4C95-BA0B-CB474B676C18}" srcOrd="9" destOrd="0" presId="urn:microsoft.com/office/officeart/2005/8/layout/cycle2"/>
    <dgm:cxn modelId="{F07F4BA1-70B4-4DBC-9BC2-C3CC46D8C3D7}" type="presParOf" srcId="{2B31228B-6EA2-4C95-BA0B-CB474B676C18}" destId="{6D3B63F3-4415-4F33-A40D-144028CCA94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D64F7D-DF83-4388-8362-6521A744A516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EBB305-5637-4B12-854E-BC78F05FC425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Ритм-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спокойный</a:t>
          </a:r>
        </a:p>
      </dgm:t>
    </dgm:pt>
    <dgm:pt modelId="{1CE2D8D0-B044-4B59-9338-34C3F42649B6}" type="sibTrans" cxnId="{6F980DB4-3E69-4F12-8A9C-40C642325035}">
      <dgm:prSet/>
      <dgm:spPr/>
      <dgm:t>
        <a:bodyPr/>
        <a:lstStyle/>
        <a:p>
          <a:endParaRPr lang="ru-RU"/>
        </a:p>
      </dgm:t>
    </dgm:pt>
    <dgm:pt modelId="{5D096848-A8CC-4FA1-9EAA-508EF3FA314C}" type="parTrans" cxnId="{6F980DB4-3E69-4F12-8A9C-40C642325035}">
      <dgm:prSet/>
      <dgm:spPr/>
      <dgm:t>
        <a:bodyPr/>
        <a:lstStyle/>
        <a:p>
          <a:endParaRPr lang="ru-RU"/>
        </a:p>
      </dgm:t>
    </dgm:pt>
    <dgm:pt modelId="{DDE66966-0F4F-4293-8D83-C21127AC9C13}">
      <dgm:prSet phldrT="[Текст]"/>
      <dgm:spPr>
        <a:ln w="38100">
          <a:solidFill>
            <a:srgbClr val="00B0F0"/>
          </a:solidFill>
        </a:ln>
      </dgm:spPr>
      <dgm:t>
        <a:bodyPr/>
        <a:lstStyle/>
        <a:p>
          <a:r>
            <a:rPr lang="ru-RU" dirty="0"/>
            <a:t>Форма</a:t>
          </a:r>
        </a:p>
        <a:p>
          <a:r>
            <a:rPr lang="ru-RU" dirty="0"/>
            <a:t>КУПЛЕТНАЯ</a:t>
          </a:r>
        </a:p>
      </dgm:t>
    </dgm:pt>
    <dgm:pt modelId="{7275EB3A-2553-497C-B690-AD486C17C480}" type="sibTrans" cxnId="{8A3FA7F7-0786-43FC-B053-4A04C14E4F4B}">
      <dgm:prSet/>
      <dgm:spPr/>
      <dgm:t>
        <a:bodyPr/>
        <a:lstStyle/>
        <a:p>
          <a:endParaRPr lang="ru-RU"/>
        </a:p>
      </dgm:t>
    </dgm:pt>
    <dgm:pt modelId="{B042CA06-B628-4AF5-BF60-6D9A1BDF4B4A}" type="parTrans" cxnId="{8A3FA7F7-0786-43FC-B053-4A04C14E4F4B}">
      <dgm:prSet/>
      <dgm:spPr/>
      <dgm:t>
        <a:bodyPr/>
        <a:lstStyle/>
        <a:p>
          <a:endParaRPr lang="ru-RU"/>
        </a:p>
      </dgm:t>
    </dgm:pt>
    <dgm:pt modelId="{24DF37F8-B5EA-4EB6-AC03-0917617AB263}">
      <dgm:prSet phldrT="[Текст]"/>
      <dgm:spPr>
        <a:ln w="28575">
          <a:solidFill>
            <a:srgbClr val="0070C0"/>
          </a:solidFill>
        </a:ln>
      </dgm:spPr>
      <dgm:t>
        <a:bodyPr/>
        <a:lstStyle/>
        <a:p>
          <a:r>
            <a:rPr lang="ru-RU" dirty="0"/>
            <a:t>Лад-минорный</a:t>
          </a:r>
        </a:p>
      </dgm:t>
    </dgm:pt>
    <dgm:pt modelId="{F25B8AD2-3358-4CBE-AF60-289B87699207}" type="sibTrans" cxnId="{ADFAEFAA-08BB-4074-BB2F-87AB7AFCD955}">
      <dgm:prSet/>
      <dgm:spPr/>
      <dgm:t>
        <a:bodyPr/>
        <a:lstStyle/>
        <a:p>
          <a:endParaRPr lang="ru-RU"/>
        </a:p>
      </dgm:t>
    </dgm:pt>
    <dgm:pt modelId="{053FDDD5-A1D8-49A8-9412-EF740F1CE4B7}" type="parTrans" cxnId="{ADFAEFAA-08BB-4074-BB2F-87AB7AFCD955}">
      <dgm:prSet/>
      <dgm:spPr/>
      <dgm:t>
        <a:bodyPr/>
        <a:lstStyle/>
        <a:p>
          <a:endParaRPr lang="ru-RU"/>
        </a:p>
      </dgm:t>
    </dgm:pt>
    <dgm:pt modelId="{41764715-4F6B-47B4-8046-4904E76E1899}">
      <dgm:prSet phldrT="[Текст]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dirty="0"/>
            <a:t>Характер звучания-</a:t>
          </a:r>
        </a:p>
        <a:p>
          <a:r>
            <a:rPr lang="ru-RU" b="0" i="0" dirty="0"/>
            <a:t>грустно, жалобно</a:t>
          </a:r>
          <a:endParaRPr lang="ru-RU" dirty="0"/>
        </a:p>
      </dgm:t>
    </dgm:pt>
    <dgm:pt modelId="{80F486EF-1E8F-4AF2-9935-ECED208819A1}" type="sibTrans" cxnId="{5820DFCD-274C-41DC-B970-776C4CFD9162}">
      <dgm:prSet/>
      <dgm:spPr/>
      <dgm:t>
        <a:bodyPr/>
        <a:lstStyle/>
        <a:p>
          <a:endParaRPr lang="ru-RU"/>
        </a:p>
      </dgm:t>
    </dgm:pt>
    <dgm:pt modelId="{1B489E04-BA13-409E-B1B0-5A40742533CA}" type="parTrans" cxnId="{5820DFCD-274C-41DC-B970-776C4CFD9162}">
      <dgm:prSet/>
      <dgm:spPr/>
      <dgm:t>
        <a:bodyPr/>
        <a:lstStyle/>
        <a:p>
          <a:endParaRPr lang="ru-RU"/>
        </a:p>
      </dgm:t>
    </dgm:pt>
    <dgm:pt modelId="{407E434A-10F0-49F3-9C63-F54E4A87A4F7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r>
            <a:rPr lang="ru-RU" sz="2000" dirty="0"/>
            <a:t>Темп-</a:t>
          </a:r>
        </a:p>
        <a:p>
          <a:r>
            <a:rPr lang="ru-RU" sz="2000" dirty="0"/>
            <a:t>медленный</a:t>
          </a:r>
        </a:p>
        <a:p>
          <a:endParaRPr lang="ru-RU" sz="2400" dirty="0"/>
        </a:p>
      </dgm:t>
    </dgm:pt>
    <dgm:pt modelId="{371EF498-BFB8-4D62-ADDB-093DB4829F58}" type="sibTrans" cxnId="{923CE0E8-C77F-49C4-AFD4-47A2B2E85A4D}">
      <dgm:prSet/>
      <dgm:spPr/>
      <dgm:t>
        <a:bodyPr/>
        <a:lstStyle/>
        <a:p>
          <a:endParaRPr lang="ru-RU"/>
        </a:p>
      </dgm:t>
    </dgm:pt>
    <dgm:pt modelId="{74258002-3B73-413B-957D-ECCAFAF4A41B}" type="parTrans" cxnId="{923CE0E8-C77F-49C4-AFD4-47A2B2E85A4D}">
      <dgm:prSet/>
      <dgm:spPr/>
      <dgm:t>
        <a:bodyPr/>
        <a:lstStyle/>
        <a:p>
          <a:endParaRPr lang="ru-RU"/>
        </a:p>
      </dgm:t>
    </dgm:pt>
    <dgm:pt modelId="{B84026D4-D7AA-4AB1-B406-466F938F8D8A}" type="pres">
      <dgm:prSet presAssocID="{26D64F7D-DF83-4388-8362-6521A744A516}" presName="cycle" presStyleCnt="0">
        <dgm:presLayoutVars>
          <dgm:dir/>
          <dgm:resizeHandles val="exact"/>
        </dgm:presLayoutVars>
      </dgm:prSet>
      <dgm:spPr/>
    </dgm:pt>
    <dgm:pt modelId="{D545CE78-0B6D-4D1B-88FD-43FA5204248D}" type="pres">
      <dgm:prSet presAssocID="{407E434A-10F0-49F3-9C63-F54E4A87A4F7}" presName="node" presStyleLbl="node1" presStyleIdx="0" presStyleCnt="5">
        <dgm:presLayoutVars>
          <dgm:bulletEnabled val="1"/>
        </dgm:presLayoutVars>
      </dgm:prSet>
      <dgm:spPr/>
    </dgm:pt>
    <dgm:pt modelId="{FDB916BC-1292-4126-9B48-A35F212EB38D}" type="pres">
      <dgm:prSet presAssocID="{371EF498-BFB8-4D62-ADDB-093DB4829F58}" presName="sibTrans" presStyleLbl="sibTrans2D1" presStyleIdx="0" presStyleCnt="5"/>
      <dgm:spPr/>
    </dgm:pt>
    <dgm:pt modelId="{41EC6AA8-A961-4FA4-BE2C-E1E824BD622D}" type="pres">
      <dgm:prSet presAssocID="{371EF498-BFB8-4D62-ADDB-093DB4829F58}" presName="connectorText" presStyleLbl="sibTrans2D1" presStyleIdx="0" presStyleCnt="5"/>
      <dgm:spPr/>
    </dgm:pt>
    <dgm:pt modelId="{BA840B20-1A6B-4F24-B769-6BF71469D099}" type="pres">
      <dgm:prSet presAssocID="{41764715-4F6B-47B4-8046-4904E76E1899}" presName="node" presStyleLbl="node1" presStyleIdx="1" presStyleCnt="5">
        <dgm:presLayoutVars>
          <dgm:bulletEnabled val="1"/>
        </dgm:presLayoutVars>
      </dgm:prSet>
      <dgm:spPr/>
    </dgm:pt>
    <dgm:pt modelId="{E839B71E-8E6D-43FA-ADA9-05862DB93E2A}" type="pres">
      <dgm:prSet presAssocID="{80F486EF-1E8F-4AF2-9935-ECED208819A1}" presName="sibTrans" presStyleLbl="sibTrans2D1" presStyleIdx="1" presStyleCnt="5"/>
      <dgm:spPr/>
    </dgm:pt>
    <dgm:pt modelId="{B03D24CA-2436-41A6-B88C-D2AE48C967C2}" type="pres">
      <dgm:prSet presAssocID="{80F486EF-1E8F-4AF2-9935-ECED208819A1}" presName="connectorText" presStyleLbl="sibTrans2D1" presStyleIdx="1" presStyleCnt="5"/>
      <dgm:spPr/>
    </dgm:pt>
    <dgm:pt modelId="{744C21A7-183A-4BF8-B1A6-164EA9F089A9}" type="pres">
      <dgm:prSet presAssocID="{24DF37F8-B5EA-4EB6-AC03-0917617AB263}" presName="node" presStyleLbl="node1" presStyleIdx="2" presStyleCnt="5">
        <dgm:presLayoutVars>
          <dgm:bulletEnabled val="1"/>
        </dgm:presLayoutVars>
      </dgm:prSet>
      <dgm:spPr/>
    </dgm:pt>
    <dgm:pt modelId="{5A6793FF-71C9-498E-B872-53943677741A}" type="pres">
      <dgm:prSet presAssocID="{F25B8AD2-3358-4CBE-AF60-289B87699207}" presName="sibTrans" presStyleLbl="sibTrans2D1" presStyleIdx="2" presStyleCnt="5"/>
      <dgm:spPr/>
    </dgm:pt>
    <dgm:pt modelId="{D83ED767-BF0C-4E13-A14E-E6D961549D6F}" type="pres">
      <dgm:prSet presAssocID="{F25B8AD2-3358-4CBE-AF60-289B87699207}" presName="connectorText" presStyleLbl="sibTrans2D1" presStyleIdx="2" presStyleCnt="5"/>
      <dgm:spPr/>
    </dgm:pt>
    <dgm:pt modelId="{4F10B1CB-955A-4A21-AFE5-6CDC11D34AE9}" type="pres">
      <dgm:prSet presAssocID="{DDE66966-0F4F-4293-8D83-C21127AC9C13}" presName="node" presStyleLbl="node1" presStyleIdx="3" presStyleCnt="5">
        <dgm:presLayoutVars>
          <dgm:bulletEnabled val="1"/>
        </dgm:presLayoutVars>
      </dgm:prSet>
      <dgm:spPr/>
    </dgm:pt>
    <dgm:pt modelId="{29B34A06-73A3-4855-91E6-C0DDB88E5344}" type="pres">
      <dgm:prSet presAssocID="{7275EB3A-2553-497C-B690-AD486C17C480}" presName="sibTrans" presStyleLbl="sibTrans2D1" presStyleIdx="3" presStyleCnt="5"/>
      <dgm:spPr/>
    </dgm:pt>
    <dgm:pt modelId="{458C3C89-81AF-48FD-AA16-1AE2AC75EDDD}" type="pres">
      <dgm:prSet presAssocID="{7275EB3A-2553-497C-B690-AD486C17C480}" presName="connectorText" presStyleLbl="sibTrans2D1" presStyleIdx="3" presStyleCnt="5"/>
      <dgm:spPr/>
    </dgm:pt>
    <dgm:pt modelId="{94624512-CC0D-41C7-96C2-46D5A749F62A}" type="pres">
      <dgm:prSet presAssocID="{18EBB305-5637-4B12-854E-BC78F05FC425}" presName="node" presStyleLbl="node1" presStyleIdx="4" presStyleCnt="5">
        <dgm:presLayoutVars>
          <dgm:bulletEnabled val="1"/>
        </dgm:presLayoutVars>
      </dgm:prSet>
      <dgm:spPr/>
    </dgm:pt>
    <dgm:pt modelId="{2B31228B-6EA2-4C95-BA0B-CB474B676C18}" type="pres">
      <dgm:prSet presAssocID="{1CE2D8D0-B044-4B59-9338-34C3F42649B6}" presName="sibTrans" presStyleLbl="sibTrans2D1" presStyleIdx="4" presStyleCnt="5"/>
      <dgm:spPr/>
    </dgm:pt>
    <dgm:pt modelId="{6D3B63F3-4415-4F33-A40D-144028CCA94E}" type="pres">
      <dgm:prSet presAssocID="{1CE2D8D0-B044-4B59-9338-34C3F42649B6}" presName="connectorText" presStyleLbl="sibTrans2D1" presStyleIdx="4" presStyleCnt="5"/>
      <dgm:spPr/>
    </dgm:pt>
  </dgm:ptLst>
  <dgm:cxnLst>
    <dgm:cxn modelId="{9A1FC80C-723C-4090-942B-F0D6F8C8E0DC}" type="presOf" srcId="{1CE2D8D0-B044-4B59-9338-34C3F42649B6}" destId="{6D3B63F3-4415-4F33-A40D-144028CCA94E}" srcOrd="1" destOrd="0" presId="urn:microsoft.com/office/officeart/2005/8/layout/cycle2"/>
    <dgm:cxn modelId="{7EA99F10-D4FE-4E19-ACA7-31230E8698E5}" type="presOf" srcId="{1CE2D8D0-B044-4B59-9338-34C3F42649B6}" destId="{2B31228B-6EA2-4C95-BA0B-CB474B676C18}" srcOrd="0" destOrd="0" presId="urn:microsoft.com/office/officeart/2005/8/layout/cycle2"/>
    <dgm:cxn modelId="{5834D22F-FB7B-4D67-9DB1-497310816D82}" type="presOf" srcId="{7275EB3A-2553-497C-B690-AD486C17C480}" destId="{458C3C89-81AF-48FD-AA16-1AE2AC75EDDD}" srcOrd="1" destOrd="0" presId="urn:microsoft.com/office/officeart/2005/8/layout/cycle2"/>
    <dgm:cxn modelId="{C7306B62-ED3B-457C-A4CE-4EFDA27A97DE}" type="presOf" srcId="{371EF498-BFB8-4D62-ADDB-093DB4829F58}" destId="{FDB916BC-1292-4126-9B48-A35F212EB38D}" srcOrd="0" destOrd="0" presId="urn:microsoft.com/office/officeart/2005/8/layout/cycle2"/>
    <dgm:cxn modelId="{42896476-07A5-4763-93E0-7CC413F59438}" type="presOf" srcId="{407E434A-10F0-49F3-9C63-F54E4A87A4F7}" destId="{D545CE78-0B6D-4D1B-88FD-43FA5204248D}" srcOrd="0" destOrd="0" presId="urn:microsoft.com/office/officeart/2005/8/layout/cycle2"/>
    <dgm:cxn modelId="{6362F657-ED37-45F0-85E1-5B87BB1B0257}" type="presOf" srcId="{24DF37F8-B5EA-4EB6-AC03-0917617AB263}" destId="{744C21A7-183A-4BF8-B1A6-164EA9F089A9}" srcOrd="0" destOrd="0" presId="urn:microsoft.com/office/officeart/2005/8/layout/cycle2"/>
    <dgm:cxn modelId="{33CC349A-ABF5-4535-A3FE-6566CAECD0E4}" type="presOf" srcId="{DDE66966-0F4F-4293-8D83-C21127AC9C13}" destId="{4F10B1CB-955A-4A21-AFE5-6CDC11D34AE9}" srcOrd="0" destOrd="0" presId="urn:microsoft.com/office/officeart/2005/8/layout/cycle2"/>
    <dgm:cxn modelId="{46E1B0A8-71EE-49C5-A8CD-41FCD1A62A59}" type="presOf" srcId="{26D64F7D-DF83-4388-8362-6521A744A516}" destId="{B84026D4-D7AA-4AB1-B406-466F938F8D8A}" srcOrd="0" destOrd="0" presId="urn:microsoft.com/office/officeart/2005/8/layout/cycle2"/>
    <dgm:cxn modelId="{ADFAEFAA-08BB-4074-BB2F-87AB7AFCD955}" srcId="{26D64F7D-DF83-4388-8362-6521A744A516}" destId="{24DF37F8-B5EA-4EB6-AC03-0917617AB263}" srcOrd="2" destOrd="0" parTransId="{053FDDD5-A1D8-49A8-9412-EF740F1CE4B7}" sibTransId="{F25B8AD2-3358-4CBE-AF60-289B87699207}"/>
    <dgm:cxn modelId="{0B6E07AE-5EC5-4549-BD75-A3FBE997BBD4}" type="presOf" srcId="{7275EB3A-2553-497C-B690-AD486C17C480}" destId="{29B34A06-73A3-4855-91E6-C0DDB88E5344}" srcOrd="0" destOrd="0" presId="urn:microsoft.com/office/officeart/2005/8/layout/cycle2"/>
    <dgm:cxn modelId="{6F980DB4-3E69-4F12-8A9C-40C642325035}" srcId="{26D64F7D-DF83-4388-8362-6521A744A516}" destId="{18EBB305-5637-4B12-854E-BC78F05FC425}" srcOrd="4" destOrd="0" parTransId="{5D096848-A8CC-4FA1-9EAA-508EF3FA314C}" sibTransId="{1CE2D8D0-B044-4B59-9338-34C3F42649B6}"/>
    <dgm:cxn modelId="{F77EC1C4-16A9-4DBA-9AB4-30B8EE031223}" type="presOf" srcId="{41764715-4F6B-47B4-8046-4904E76E1899}" destId="{BA840B20-1A6B-4F24-B769-6BF71469D099}" srcOrd="0" destOrd="0" presId="urn:microsoft.com/office/officeart/2005/8/layout/cycle2"/>
    <dgm:cxn modelId="{53FB0FC7-F9F3-486A-92EC-A2B7D856BAA3}" type="presOf" srcId="{18EBB305-5637-4B12-854E-BC78F05FC425}" destId="{94624512-CC0D-41C7-96C2-46D5A749F62A}" srcOrd="0" destOrd="0" presId="urn:microsoft.com/office/officeart/2005/8/layout/cycle2"/>
    <dgm:cxn modelId="{5820DFCD-274C-41DC-B970-776C4CFD9162}" srcId="{26D64F7D-DF83-4388-8362-6521A744A516}" destId="{41764715-4F6B-47B4-8046-4904E76E1899}" srcOrd="1" destOrd="0" parTransId="{1B489E04-BA13-409E-B1B0-5A40742533CA}" sibTransId="{80F486EF-1E8F-4AF2-9935-ECED208819A1}"/>
    <dgm:cxn modelId="{722D79CF-2C53-43EA-BDE8-8F23CD0D63D4}" type="presOf" srcId="{F25B8AD2-3358-4CBE-AF60-289B87699207}" destId="{D83ED767-BF0C-4E13-A14E-E6D961549D6F}" srcOrd="1" destOrd="0" presId="urn:microsoft.com/office/officeart/2005/8/layout/cycle2"/>
    <dgm:cxn modelId="{000126DB-7235-45CE-9C40-1DBAE74F21E9}" type="presOf" srcId="{F25B8AD2-3358-4CBE-AF60-289B87699207}" destId="{5A6793FF-71C9-498E-B872-53943677741A}" srcOrd="0" destOrd="0" presId="urn:microsoft.com/office/officeart/2005/8/layout/cycle2"/>
    <dgm:cxn modelId="{670379E5-B107-4246-A7EC-369E618E621F}" type="presOf" srcId="{80F486EF-1E8F-4AF2-9935-ECED208819A1}" destId="{E839B71E-8E6D-43FA-ADA9-05862DB93E2A}" srcOrd="0" destOrd="0" presId="urn:microsoft.com/office/officeart/2005/8/layout/cycle2"/>
    <dgm:cxn modelId="{923CE0E8-C77F-49C4-AFD4-47A2B2E85A4D}" srcId="{26D64F7D-DF83-4388-8362-6521A744A516}" destId="{407E434A-10F0-49F3-9C63-F54E4A87A4F7}" srcOrd="0" destOrd="0" parTransId="{74258002-3B73-413B-957D-ECCAFAF4A41B}" sibTransId="{371EF498-BFB8-4D62-ADDB-093DB4829F58}"/>
    <dgm:cxn modelId="{67268DEE-59B5-443B-BCA3-40FA868A8247}" type="presOf" srcId="{80F486EF-1E8F-4AF2-9935-ECED208819A1}" destId="{B03D24CA-2436-41A6-B88C-D2AE48C967C2}" srcOrd="1" destOrd="0" presId="urn:microsoft.com/office/officeart/2005/8/layout/cycle2"/>
    <dgm:cxn modelId="{5B53B2F0-998C-4D83-82B8-522D7EE258DB}" type="presOf" srcId="{371EF498-BFB8-4D62-ADDB-093DB4829F58}" destId="{41EC6AA8-A961-4FA4-BE2C-E1E824BD622D}" srcOrd="1" destOrd="0" presId="urn:microsoft.com/office/officeart/2005/8/layout/cycle2"/>
    <dgm:cxn modelId="{8A3FA7F7-0786-43FC-B053-4A04C14E4F4B}" srcId="{26D64F7D-DF83-4388-8362-6521A744A516}" destId="{DDE66966-0F4F-4293-8D83-C21127AC9C13}" srcOrd="3" destOrd="0" parTransId="{B042CA06-B628-4AF5-BF60-6D9A1BDF4B4A}" sibTransId="{7275EB3A-2553-497C-B690-AD486C17C480}"/>
    <dgm:cxn modelId="{6F8D9667-483A-470C-B87F-E381A1ED051A}" type="presParOf" srcId="{B84026D4-D7AA-4AB1-B406-466F938F8D8A}" destId="{D545CE78-0B6D-4D1B-88FD-43FA5204248D}" srcOrd="0" destOrd="0" presId="urn:microsoft.com/office/officeart/2005/8/layout/cycle2"/>
    <dgm:cxn modelId="{9CC725C5-7CFE-41B2-A3A1-5C04E4FCFB2E}" type="presParOf" srcId="{B84026D4-D7AA-4AB1-B406-466F938F8D8A}" destId="{FDB916BC-1292-4126-9B48-A35F212EB38D}" srcOrd="1" destOrd="0" presId="urn:microsoft.com/office/officeart/2005/8/layout/cycle2"/>
    <dgm:cxn modelId="{6551E6E0-89A7-4974-BDF8-D6DD8F33FCFC}" type="presParOf" srcId="{FDB916BC-1292-4126-9B48-A35F212EB38D}" destId="{41EC6AA8-A961-4FA4-BE2C-E1E824BD622D}" srcOrd="0" destOrd="0" presId="urn:microsoft.com/office/officeart/2005/8/layout/cycle2"/>
    <dgm:cxn modelId="{C6CF6968-E54A-4B22-9355-FC184F1BA93E}" type="presParOf" srcId="{B84026D4-D7AA-4AB1-B406-466F938F8D8A}" destId="{BA840B20-1A6B-4F24-B769-6BF71469D099}" srcOrd="2" destOrd="0" presId="urn:microsoft.com/office/officeart/2005/8/layout/cycle2"/>
    <dgm:cxn modelId="{71DFA80E-22F5-44E5-A50C-B9E193D34936}" type="presParOf" srcId="{B84026D4-D7AA-4AB1-B406-466F938F8D8A}" destId="{E839B71E-8E6D-43FA-ADA9-05862DB93E2A}" srcOrd="3" destOrd="0" presId="urn:microsoft.com/office/officeart/2005/8/layout/cycle2"/>
    <dgm:cxn modelId="{C058A6F6-B04F-48FC-AD7D-742024BEB2F0}" type="presParOf" srcId="{E839B71E-8E6D-43FA-ADA9-05862DB93E2A}" destId="{B03D24CA-2436-41A6-B88C-D2AE48C967C2}" srcOrd="0" destOrd="0" presId="urn:microsoft.com/office/officeart/2005/8/layout/cycle2"/>
    <dgm:cxn modelId="{68224701-2476-4195-8B64-7335FC9F082C}" type="presParOf" srcId="{B84026D4-D7AA-4AB1-B406-466F938F8D8A}" destId="{744C21A7-183A-4BF8-B1A6-164EA9F089A9}" srcOrd="4" destOrd="0" presId="urn:microsoft.com/office/officeart/2005/8/layout/cycle2"/>
    <dgm:cxn modelId="{5E95C226-4DF9-43A7-965E-02CD85A91FE5}" type="presParOf" srcId="{B84026D4-D7AA-4AB1-B406-466F938F8D8A}" destId="{5A6793FF-71C9-498E-B872-53943677741A}" srcOrd="5" destOrd="0" presId="urn:microsoft.com/office/officeart/2005/8/layout/cycle2"/>
    <dgm:cxn modelId="{382B3C5A-69D8-4326-97EB-A8AEE54A012C}" type="presParOf" srcId="{5A6793FF-71C9-498E-B872-53943677741A}" destId="{D83ED767-BF0C-4E13-A14E-E6D961549D6F}" srcOrd="0" destOrd="0" presId="urn:microsoft.com/office/officeart/2005/8/layout/cycle2"/>
    <dgm:cxn modelId="{E0DD31F2-B1B0-4E1C-8832-3C4B68A7F23A}" type="presParOf" srcId="{B84026D4-D7AA-4AB1-B406-466F938F8D8A}" destId="{4F10B1CB-955A-4A21-AFE5-6CDC11D34AE9}" srcOrd="6" destOrd="0" presId="urn:microsoft.com/office/officeart/2005/8/layout/cycle2"/>
    <dgm:cxn modelId="{F7519C2F-919D-441A-AB8D-FE61EFD06995}" type="presParOf" srcId="{B84026D4-D7AA-4AB1-B406-466F938F8D8A}" destId="{29B34A06-73A3-4855-91E6-C0DDB88E5344}" srcOrd="7" destOrd="0" presId="urn:microsoft.com/office/officeart/2005/8/layout/cycle2"/>
    <dgm:cxn modelId="{E593A94A-ECFA-41F2-81A8-0DF8762D0D08}" type="presParOf" srcId="{29B34A06-73A3-4855-91E6-C0DDB88E5344}" destId="{458C3C89-81AF-48FD-AA16-1AE2AC75EDDD}" srcOrd="0" destOrd="0" presId="urn:microsoft.com/office/officeart/2005/8/layout/cycle2"/>
    <dgm:cxn modelId="{D91949A6-F17A-48C8-8D1B-9B8584F13189}" type="presParOf" srcId="{B84026D4-D7AA-4AB1-B406-466F938F8D8A}" destId="{94624512-CC0D-41C7-96C2-46D5A749F62A}" srcOrd="8" destOrd="0" presId="urn:microsoft.com/office/officeart/2005/8/layout/cycle2"/>
    <dgm:cxn modelId="{4BE84DBC-200D-4048-9324-B1A985CAF85E}" type="presParOf" srcId="{B84026D4-D7AA-4AB1-B406-466F938F8D8A}" destId="{2B31228B-6EA2-4C95-BA0B-CB474B676C18}" srcOrd="9" destOrd="0" presId="urn:microsoft.com/office/officeart/2005/8/layout/cycle2"/>
    <dgm:cxn modelId="{50AEE4D6-4292-4177-AADF-CE12736D09E4}" type="presParOf" srcId="{2B31228B-6EA2-4C95-BA0B-CB474B676C18}" destId="{6D3B63F3-4415-4F33-A40D-144028CCA94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5CE78-0B6D-4D1B-88FD-43FA5204248D}">
      <dsp:nvSpPr>
        <dsp:cNvPr id="0" name=""/>
        <dsp:cNvSpPr/>
      </dsp:nvSpPr>
      <dsp:spPr>
        <a:xfrm>
          <a:off x="3449129" y="1690"/>
          <a:ext cx="2060291" cy="2060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Темп-быстрый, оживленный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3750852" y="303413"/>
        <a:ext cx="1456845" cy="1456845"/>
      </dsp:txXfrm>
    </dsp:sp>
    <dsp:sp modelId="{FDB916BC-1292-4126-9B48-A35F212EB38D}">
      <dsp:nvSpPr>
        <dsp:cNvPr id="0" name=""/>
        <dsp:cNvSpPr/>
      </dsp:nvSpPr>
      <dsp:spPr>
        <a:xfrm rot="2160000">
          <a:off x="5444125" y="1583856"/>
          <a:ext cx="546944" cy="69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5459794" y="1674703"/>
        <a:ext cx="382861" cy="417208"/>
      </dsp:txXfrm>
    </dsp:sp>
    <dsp:sp modelId="{BA840B20-1A6B-4F24-B769-6BF71469D099}">
      <dsp:nvSpPr>
        <dsp:cNvPr id="0" name=""/>
        <dsp:cNvSpPr/>
      </dsp:nvSpPr>
      <dsp:spPr>
        <a:xfrm>
          <a:off x="5950821" y="1819276"/>
          <a:ext cx="2060291" cy="2060291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Характер</a:t>
          </a:r>
          <a:r>
            <a:rPr lang="ru-RU" sz="1600" kern="1200" baseline="0" dirty="0"/>
            <a:t> звучания-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/>
            <a:t>решительный,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/>
            <a:t>с силой</a:t>
          </a:r>
          <a:endParaRPr lang="ru-RU" sz="1600" kern="1200" dirty="0"/>
        </a:p>
      </dsp:txBody>
      <dsp:txXfrm>
        <a:off x="6252544" y="2120999"/>
        <a:ext cx="1456845" cy="1456845"/>
      </dsp:txXfrm>
    </dsp:sp>
    <dsp:sp modelId="{E839B71E-8E6D-43FA-ADA9-05862DB93E2A}">
      <dsp:nvSpPr>
        <dsp:cNvPr id="0" name=""/>
        <dsp:cNvSpPr/>
      </dsp:nvSpPr>
      <dsp:spPr>
        <a:xfrm rot="6480000">
          <a:off x="6234497" y="3957483"/>
          <a:ext cx="546944" cy="69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6341891" y="4018527"/>
        <a:ext cx="382861" cy="417208"/>
      </dsp:txXfrm>
    </dsp:sp>
    <dsp:sp modelId="{744C21A7-183A-4BF8-B1A6-164EA9F089A9}">
      <dsp:nvSpPr>
        <dsp:cNvPr id="0" name=""/>
        <dsp:cNvSpPr/>
      </dsp:nvSpPr>
      <dsp:spPr>
        <a:xfrm>
          <a:off x="4995260" y="4760192"/>
          <a:ext cx="2060291" cy="2060291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Лад-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МИНОРНЫЙ</a:t>
          </a:r>
        </a:p>
      </dsp:txBody>
      <dsp:txXfrm>
        <a:off x="5296983" y="5061915"/>
        <a:ext cx="1456845" cy="1456845"/>
      </dsp:txXfrm>
    </dsp:sp>
    <dsp:sp modelId="{5A6793FF-71C9-498E-B872-53943677741A}">
      <dsp:nvSpPr>
        <dsp:cNvPr id="0" name=""/>
        <dsp:cNvSpPr/>
      </dsp:nvSpPr>
      <dsp:spPr>
        <a:xfrm rot="10800000">
          <a:off x="4221282" y="5442663"/>
          <a:ext cx="546944" cy="69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4385365" y="5581733"/>
        <a:ext cx="382861" cy="417208"/>
      </dsp:txXfrm>
    </dsp:sp>
    <dsp:sp modelId="{4F10B1CB-955A-4A21-AFE5-6CDC11D34AE9}">
      <dsp:nvSpPr>
        <dsp:cNvPr id="0" name=""/>
        <dsp:cNvSpPr/>
      </dsp:nvSpPr>
      <dsp:spPr>
        <a:xfrm>
          <a:off x="1902998" y="4760192"/>
          <a:ext cx="2060291" cy="2060291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Форма-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КУПЛЕТНАЯ</a:t>
          </a:r>
        </a:p>
      </dsp:txBody>
      <dsp:txXfrm>
        <a:off x="2204721" y="5061915"/>
        <a:ext cx="1456845" cy="1456845"/>
      </dsp:txXfrm>
    </dsp:sp>
    <dsp:sp modelId="{29B34A06-73A3-4855-91E6-C0DDB88E5344}">
      <dsp:nvSpPr>
        <dsp:cNvPr id="0" name=""/>
        <dsp:cNvSpPr/>
      </dsp:nvSpPr>
      <dsp:spPr>
        <a:xfrm rot="15120000">
          <a:off x="2249819" y="4005660"/>
          <a:ext cx="546944" cy="69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2357213" y="4222756"/>
        <a:ext cx="382861" cy="417208"/>
      </dsp:txXfrm>
    </dsp:sp>
    <dsp:sp modelId="{94624512-CC0D-41C7-96C2-46D5A749F62A}">
      <dsp:nvSpPr>
        <dsp:cNvPr id="0" name=""/>
        <dsp:cNvSpPr/>
      </dsp:nvSpPr>
      <dsp:spPr>
        <a:xfrm>
          <a:off x="947436" y="1819276"/>
          <a:ext cx="2060291" cy="206029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Ритм-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отрывистый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четкий</a:t>
          </a:r>
        </a:p>
      </dsp:txBody>
      <dsp:txXfrm>
        <a:off x="1249159" y="2120999"/>
        <a:ext cx="1456845" cy="1456845"/>
      </dsp:txXfrm>
    </dsp:sp>
    <dsp:sp modelId="{2B31228B-6EA2-4C95-BA0B-CB474B676C18}">
      <dsp:nvSpPr>
        <dsp:cNvPr id="0" name=""/>
        <dsp:cNvSpPr/>
      </dsp:nvSpPr>
      <dsp:spPr>
        <a:xfrm rot="19440000">
          <a:off x="2942433" y="1602053"/>
          <a:ext cx="546944" cy="69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2958102" y="1789346"/>
        <a:ext cx="382861" cy="417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5CE78-0B6D-4D1B-88FD-43FA5204248D}">
      <dsp:nvSpPr>
        <dsp:cNvPr id="0" name=""/>
        <dsp:cNvSpPr/>
      </dsp:nvSpPr>
      <dsp:spPr>
        <a:xfrm>
          <a:off x="3487404" y="2184"/>
          <a:ext cx="1983741" cy="19837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Темп-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latin typeface="Times New Roman" pitchFamily="18" charset="0"/>
              <a:cs typeface="Times New Roman" pitchFamily="18" charset="0"/>
            </a:rPr>
            <a:t>умеренный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7916" y="292696"/>
        <a:ext cx="1402717" cy="1402717"/>
      </dsp:txXfrm>
    </dsp:sp>
    <dsp:sp modelId="{FDB916BC-1292-4126-9B48-A35F212EB38D}">
      <dsp:nvSpPr>
        <dsp:cNvPr id="0" name=""/>
        <dsp:cNvSpPr/>
      </dsp:nvSpPr>
      <dsp:spPr>
        <a:xfrm rot="2090663">
          <a:off x="5424466" y="1499177"/>
          <a:ext cx="522482" cy="669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5438518" y="1588301"/>
        <a:ext cx="365737" cy="401708"/>
      </dsp:txXfrm>
    </dsp:sp>
    <dsp:sp modelId="{BA840B20-1A6B-4F24-B769-6BF71469D099}">
      <dsp:nvSpPr>
        <dsp:cNvPr id="0" name=""/>
        <dsp:cNvSpPr/>
      </dsp:nvSpPr>
      <dsp:spPr>
        <a:xfrm>
          <a:off x="5924541" y="1698839"/>
          <a:ext cx="1983741" cy="1983741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Характер звучания-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/>
            <a:t>с воодушевлением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15053" y="1989351"/>
        <a:ext cx="1402717" cy="1402717"/>
      </dsp:txXfrm>
    </dsp:sp>
    <dsp:sp modelId="{E839B71E-8E6D-43FA-ADA9-05862DB93E2A}">
      <dsp:nvSpPr>
        <dsp:cNvPr id="0" name=""/>
        <dsp:cNvSpPr/>
      </dsp:nvSpPr>
      <dsp:spPr>
        <a:xfrm rot="6492481">
          <a:off x="6168071" y="3783059"/>
          <a:ext cx="557821" cy="669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10800000">
        <a:off x="6277889" y="3837478"/>
        <a:ext cx="390475" cy="401708"/>
      </dsp:txXfrm>
    </dsp:sp>
    <dsp:sp modelId="{744C21A7-183A-4BF8-B1A6-164EA9F089A9}">
      <dsp:nvSpPr>
        <dsp:cNvPr id="0" name=""/>
        <dsp:cNvSpPr/>
      </dsp:nvSpPr>
      <dsp:spPr>
        <a:xfrm>
          <a:off x="4975815" y="4583044"/>
          <a:ext cx="1983741" cy="1983741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Лад-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мажорный</a:t>
          </a:r>
        </a:p>
      </dsp:txBody>
      <dsp:txXfrm>
        <a:off x="5266327" y="4873556"/>
        <a:ext cx="1402717" cy="1402717"/>
      </dsp:txXfrm>
    </dsp:sp>
    <dsp:sp modelId="{5A6793FF-71C9-498E-B872-53943677741A}">
      <dsp:nvSpPr>
        <dsp:cNvPr id="0" name=""/>
        <dsp:cNvSpPr/>
      </dsp:nvSpPr>
      <dsp:spPr>
        <a:xfrm rot="10800000">
          <a:off x="4216109" y="5299236"/>
          <a:ext cx="526333" cy="669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10800000">
        <a:off x="4374009" y="5433138"/>
        <a:ext cx="368433" cy="401708"/>
      </dsp:txXfrm>
    </dsp:sp>
    <dsp:sp modelId="{4F10B1CB-955A-4A21-AFE5-6CDC11D34AE9}">
      <dsp:nvSpPr>
        <dsp:cNvPr id="0" name=""/>
        <dsp:cNvSpPr/>
      </dsp:nvSpPr>
      <dsp:spPr>
        <a:xfrm>
          <a:off x="1998992" y="4583044"/>
          <a:ext cx="1983741" cy="1983741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Форма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КУПЛЕТНАЯ</a:t>
          </a:r>
        </a:p>
      </dsp:txBody>
      <dsp:txXfrm>
        <a:off x="2289504" y="4873556"/>
        <a:ext cx="1402717" cy="1402717"/>
      </dsp:txXfrm>
    </dsp:sp>
    <dsp:sp modelId="{29B34A06-73A3-4855-91E6-C0DDB88E5344}">
      <dsp:nvSpPr>
        <dsp:cNvPr id="0" name=""/>
        <dsp:cNvSpPr/>
      </dsp:nvSpPr>
      <dsp:spPr>
        <a:xfrm rot="15110204">
          <a:off x="2307041" y="3882891"/>
          <a:ext cx="477079" cy="669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10800000">
        <a:off x="2400911" y="4084789"/>
        <a:ext cx="333955" cy="401708"/>
      </dsp:txXfrm>
    </dsp:sp>
    <dsp:sp modelId="{94624512-CC0D-41C7-96C2-46D5A749F62A}">
      <dsp:nvSpPr>
        <dsp:cNvPr id="0" name=""/>
        <dsp:cNvSpPr/>
      </dsp:nvSpPr>
      <dsp:spPr>
        <a:xfrm>
          <a:off x="1100009" y="1842851"/>
          <a:ext cx="1983741" cy="198374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Ритм-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спокойный,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равномерный</a:t>
          </a:r>
        </a:p>
      </dsp:txBody>
      <dsp:txXfrm>
        <a:off x="1390521" y="2133363"/>
        <a:ext cx="1402717" cy="1402717"/>
      </dsp:txXfrm>
    </dsp:sp>
    <dsp:sp modelId="{2B31228B-6EA2-4C95-BA0B-CB474B676C18}">
      <dsp:nvSpPr>
        <dsp:cNvPr id="0" name=""/>
        <dsp:cNvSpPr/>
      </dsp:nvSpPr>
      <dsp:spPr>
        <a:xfrm rot="19342079">
          <a:off x="3000158" y="1589073"/>
          <a:ext cx="546346" cy="669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3017208" y="1773014"/>
        <a:ext cx="382442" cy="401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5CE78-0B6D-4D1B-88FD-43FA5204248D}">
      <dsp:nvSpPr>
        <dsp:cNvPr id="0" name=""/>
        <dsp:cNvSpPr/>
      </dsp:nvSpPr>
      <dsp:spPr>
        <a:xfrm>
          <a:off x="3540621" y="484"/>
          <a:ext cx="2062757" cy="20627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Темп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умеренный</a:t>
          </a:r>
        </a:p>
      </dsp:txBody>
      <dsp:txXfrm>
        <a:off x="3842705" y="302568"/>
        <a:ext cx="1458589" cy="1458589"/>
      </dsp:txXfrm>
    </dsp:sp>
    <dsp:sp modelId="{FDB916BC-1292-4126-9B48-A35F212EB38D}">
      <dsp:nvSpPr>
        <dsp:cNvPr id="0" name=""/>
        <dsp:cNvSpPr/>
      </dsp:nvSpPr>
      <dsp:spPr>
        <a:xfrm rot="2160000">
          <a:off x="5538063" y="1584672"/>
          <a:ext cx="547838" cy="69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5553757" y="1675606"/>
        <a:ext cx="383487" cy="417708"/>
      </dsp:txXfrm>
    </dsp:sp>
    <dsp:sp modelId="{BA840B20-1A6B-4F24-B769-6BF71469D099}">
      <dsp:nvSpPr>
        <dsp:cNvPr id="0" name=""/>
        <dsp:cNvSpPr/>
      </dsp:nvSpPr>
      <dsp:spPr>
        <a:xfrm>
          <a:off x="6045673" y="1820511"/>
          <a:ext cx="2062757" cy="2062757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Характер звучания-маршеобразный</a:t>
          </a:r>
        </a:p>
      </dsp:txBody>
      <dsp:txXfrm>
        <a:off x="6347757" y="2122595"/>
        <a:ext cx="1458589" cy="1458589"/>
      </dsp:txXfrm>
    </dsp:sp>
    <dsp:sp modelId="{E839B71E-8E6D-43FA-ADA9-05862DB93E2A}">
      <dsp:nvSpPr>
        <dsp:cNvPr id="0" name=""/>
        <dsp:cNvSpPr/>
      </dsp:nvSpPr>
      <dsp:spPr>
        <a:xfrm rot="6480000">
          <a:off x="6329502" y="3961487"/>
          <a:ext cx="547838" cy="69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6437071" y="4022569"/>
        <a:ext cx="383487" cy="417708"/>
      </dsp:txXfrm>
    </dsp:sp>
    <dsp:sp modelId="{744C21A7-183A-4BF8-B1A6-164EA9F089A9}">
      <dsp:nvSpPr>
        <dsp:cNvPr id="0" name=""/>
        <dsp:cNvSpPr/>
      </dsp:nvSpPr>
      <dsp:spPr>
        <a:xfrm>
          <a:off x="5088828" y="4765377"/>
          <a:ext cx="2062757" cy="2062757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Лад-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минорный</a:t>
          </a:r>
        </a:p>
      </dsp:txBody>
      <dsp:txXfrm>
        <a:off x="5390912" y="5067461"/>
        <a:ext cx="1458589" cy="1458589"/>
      </dsp:txXfrm>
    </dsp:sp>
    <dsp:sp modelId="{5A6793FF-71C9-498E-B872-53943677741A}">
      <dsp:nvSpPr>
        <dsp:cNvPr id="0" name=""/>
        <dsp:cNvSpPr/>
      </dsp:nvSpPr>
      <dsp:spPr>
        <a:xfrm rot="10800000">
          <a:off x="4313585" y="5448666"/>
          <a:ext cx="547838" cy="69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4477936" y="5587902"/>
        <a:ext cx="383487" cy="417708"/>
      </dsp:txXfrm>
    </dsp:sp>
    <dsp:sp modelId="{4F10B1CB-955A-4A21-AFE5-6CDC11D34AE9}">
      <dsp:nvSpPr>
        <dsp:cNvPr id="0" name=""/>
        <dsp:cNvSpPr/>
      </dsp:nvSpPr>
      <dsp:spPr>
        <a:xfrm>
          <a:off x="1992413" y="4765377"/>
          <a:ext cx="2062757" cy="2062757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Форма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КУПЛЕТНАЯ</a:t>
          </a:r>
        </a:p>
      </dsp:txBody>
      <dsp:txXfrm>
        <a:off x="2294497" y="5067461"/>
        <a:ext cx="1458589" cy="1458589"/>
      </dsp:txXfrm>
    </dsp:sp>
    <dsp:sp modelId="{29B34A06-73A3-4855-91E6-C0DDB88E5344}">
      <dsp:nvSpPr>
        <dsp:cNvPr id="0" name=""/>
        <dsp:cNvSpPr/>
      </dsp:nvSpPr>
      <dsp:spPr>
        <a:xfrm rot="15120000">
          <a:off x="2276241" y="3990979"/>
          <a:ext cx="547838" cy="69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2383810" y="4208369"/>
        <a:ext cx="383487" cy="417708"/>
      </dsp:txXfrm>
    </dsp:sp>
    <dsp:sp modelId="{94624512-CC0D-41C7-96C2-46D5A749F62A}">
      <dsp:nvSpPr>
        <dsp:cNvPr id="0" name=""/>
        <dsp:cNvSpPr/>
      </dsp:nvSpPr>
      <dsp:spPr>
        <a:xfrm>
          <a:off x="1035568" y="1820511"/>
          <a:ext cx="2062757" cy="2062757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Ритм- отрывистый</a:t>
          </a:r>
        </a:p>
      </dsp:txBody>
      <dsp:txXfrm>
        <a:off x="1337652" y="2122595"/>
        <a:ext cx="1458589" cy="1458589"/>
      </dsp:txXfrm>
    </dsp:sp>
    <dsp:sp modelId="{2B31228B-6EA2-4C95-BA0B-CB474B676C18}">
      <dsp:nvSpPr>
        <dsp:cNvPr id="0" name=""/>
        <dsp:cNvSpPr/>
      </dsp:nvSpPr>
      <dsp:spPr>
        <a:xfrm rot="19440000">
          <a:off x="3033010" y="1602900"/>
          <a:ext cx="547838" cy="69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3048704" y="1790438"/>
        <a:ext cx="383487" cy="417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5CE78-0B6D-4D1B-88FD-43FA5204248D}">
      <dsp:nvSpPr>
        <dsp:cNvPr id="0" name=""/>
        <dsp:cNvSpPr/>
      </dsp:nvSpPr>
      <dsp:spPr>
        <a:xfrm>
          <a:off x="3540621" y="484"/>
          <a:ext cx="2062757" cy="20627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Темп-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медленный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3842705" y="302568"/>
        <a:ext cx="1458589" cy="1458589"/>
      </dsp:txXfrm>
    </dsp:sp>
    <dsp:sp modelId="{FDB916BC-1292-4126-9B48-A35F212EB38D}">
      <dsp:nvSpPr>
        <dsp:cNvPr id="0" name=""/>
        <dsp:cNvSpPr/>
      </dsp:nvSpPr>
      <dsp:spPr>
        <a:xfrm rot="2160000">
          <a:off x="5538063" y="1584672"/>
          <a:ext cx="547838" cy="69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5553757" y="1675606"/>
        <a:ext cx="383487" cy="417708"/>
      </dsp:txXfrm>
    </dsp:sp>
    <dsp:sp modelId="{BA840B20-1A6B-4F24-B769-6BF71469D099}">
      <dsp:nvSpPr>
        <dsp:cNvPr id="0" name=""/>
        <dsp:cNvSpPr/>
      </dsp:nvSpPr>
      <dsp:spPr>
        <a:xfrm>
          <a:off x="6045673" y="1820511"/>
          <a:ext cx="2062757" cy="2062757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Характер звучания-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/>
            <a:t>грустно, жалобно</a:t>
          </a:r>
          <a:endParaRPr lang="ru-RU" sz="1500" kern="1200" dirty="0"/>
        </a:p>
      </dsp:txBody>
      <dsp:txXfrm>
        <a:off x="6347757" y="2122595"/>
        <a:ext cx="1458589" cy="1458589"/>
      </dsp:txXfrm>
    </dsp:sp>
    <dsp:sp modelId="{E839B71E-8E6D-43FA-ADA9-05862DB93E2A}">
      <dsp:nvSpPr>
        <dsp:cNvPr id="0" name=""/>
        <dsp:cNvSpPr/>
      </dsp:nvSpPr>
      <dsp:spPr>
        <a:xfrm rot="6480000">
          <a:off x="6329502" y="3961487"/>
          <a:ext cx="547838" cy="69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6437071" y="4022569"/>
        <a:ext cx="383487" cy="417708"/>
      </dsp:txXfrm>
    </dsp:sp>
    <dsp:sp modelId="{744C21A7-183A-4BF8-B1A6-164EA9F089A9}">
      <dsp:nvSpPr>
        <dsp:cNvPr id="0" name=""/>
        <dsp:cNvSpPr/>
      </dsp:nvSpPr>
      <dsp:spPr>
        <a:xfrm>
          <a:off x="5088828" y="4765377"/>
          <a:ext cx="2062757" cy="2062757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Лад-минорный</a:t>
          </a:r>
        </a:p>
      </dsp:txBody>
      <dsp:txXfrm>
        <a:off x="5390912" y="5067461"/>
        <a:ext cx="1458589" cy="1458589"/>
      </dsp:txXfrm>
    </dsp:sp>
    <dsp:sp modelId="{5A6793FF-71C9-498E-B872-53943677741A}">
      <dsp:nvSpPr>
        <dsp:cNvPr id="0" name=""/>
        <dsp:cNvSpPr/>
      </dsp:nvSpPr>
      <dsp:spPr>
        <a:xfrm rot="10800000">
          <a:off x="4313585" y="5448666"/>
          <a:ext cx="547838" cy="69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4477936" y="5587902"/>
        <a:ext cx="383487" cy="417708"/>
      </dsp:txXfrm>
    </dsp:sp>
    <dsp:sp modelId="{4F10B1CB-955A-4A21-AFE5-6CDC11D34AE9}">
      <dsp:nvSpPr>
        <dsp:cNvPr id="0" name=""/>
        <dsp:cNvSpPr/>
      </dsp:nvSpPr>
      <dsp:spPr>
        <a:xfrm>
          <a:off x="1992413" y="4765377"/>
          <a:ext cx="2062757" cy="2062757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Форма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КУПЛЕТНАЯ</a:t>
          </a:r>
        </a:p>
      </dsp:txBody>
      <dsp:txXfrm>
        <a:off x="2294497" y="5067461"/>
        <a:ext cx="1458589" cy="1458589"/>
      </dsp:txXfrm>
    </dsp:sp>
    <dsp:sp modelId="{29B34A06-73A3-4855-91E6-C0DDB88E5344}">
      <dsp:nvSpPr>
        <dsp:cNvPr id="0" name=""/>
        <dsp:cNvSpPr/>
      </dsp:nvSpPr>
      <dsp:spPr>
        <a:xfrm rot="15120000">
          <a:off x="2276241" y="3990979"/>
          <a:ext cx="547838" cy="69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2383810" y="4208369"/>
        <a:ext cx="383487" cy="417708"/>
      </dsp:txXfrm>
    </dsp:sp>
    <dsp:sp modelId="{94624512-CC0D-41C7-96C2-46D5A749F62A}">
      <dsp:nvSpPr>
        <dsp:cNvPr id="0" name=""/>
        <dsp:cNvSpPr/>
      </dsp:nvSpPr>
      <dsp:spPr>
        <a:xfrm>
          <a:off x="1035568" y="1820511"/>
          <a:ext cx="2062757" cy="2062757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Ритм-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спокойный</a:t>
          </a:r>
        </a:p>
      </dsp:txBody>
      <dsp:txXfrm>
        <a:off x="1337652" y="2122595"/>
        <a:ext cx="1458589" cy="1458589"/>
      </dsp:txXfrm>
    </dsp:sp>
    <dsp:sp modelId="{2B31228B-6EA2-4C95-BA0B-CB474B676C18}">
      <dsp:nvSpPr>
        <dsp:cNvPr id="0" name=""/>
        <dsp:cNvSpPr/>
      </dsp:nvSpPr>
      <dsp:spPr>
        <a:xfrm rot="19440000">
          <a:off x="3033010" y="1602900"/>
          <a:ext cx="547838" cy="696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3048704" y="1790438"/>
        <a:ext cx="383487" cy="41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66016-19ED-4955-947A-A25AED9D6A6C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D21-9360-4AE7-893D-C4BBE10E4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5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5D21-9360-4AE7-893D-C4BBE10E42D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5D21-9360-4AE7-893D-C4BBE10E42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3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5D21-9360-4AE7-893D-C4BBE10E42D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6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897A-3EF8-4EBB-A3F2-08F04C2A776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7B56-4620-4B8E-9347-FDFC1556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5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897A-3EF8-4EBB-A3F2-08F04C2A776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7B56-4620-4B8E-9347-FDFC1556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1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897A-3EF8-4EBB-A3F2-08F04C2A776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7B56-4620-4B8E-9347-FDFC1556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6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897A-3EF8-4EBB-A3F2-08F04C2A776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7B56-4620-4B8E-9347-FDFC1556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6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897A-3EF8-4EBB-A3F2-08F04C2A776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7B56-4620-4B8E-9347-FDFC1556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897A-3EF8-4EBB-A3F2-08F04C2A776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7B56-4620-4B8E-9347-FDFC1556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897A-3EF8-4EBB-A3F2-08F04C2A776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7B56-4620-4B8E-9347-FDFC1556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897A-3EF8-4EBB-A3F2-08F04C2A776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7B56-4620-4B8E-9347-FDFC1556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6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897A-3EF8-4EBB-A3F2-08F04C2A776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7B56-4620-4B8E-9347-FDFC1556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0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897A-3EF8-4EBB-A3F2-08F04C2A776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7B56-4620-4B8E-9347-FDFC1556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2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897A-3EF8-4EBB-A3F2-08F04C2A776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7B56-4620-4B8E-9347-FDFC1556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6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897A-3EF8-4EBB-A3F2-08F04C2A7769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27B56-4620-4B8E-9347-FDFC1556C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0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8%D0%BE%D0%B7%D0%BD%D0%BE%D0%B2%D0%B0,_%D0%A2%D0%B0%D1%82%D1%8C%D1%8F%D0%BD%D0%B0_%D0%9C%D0%B8%D1%85%D0%B0%D0%B9%D0%BB%D0%BE%D0%B2%D0%BD%D0%B0" TargetMode="External"/><Relationship Id="rId13" Type="http://schemas.openxmlformats.org/officeDocument/2006/relationships/hyperlink" Target="https://ru.wikipedia.org/wiki/%D0%AF%D0%BA%D0%BE%D0%B2%D0%BB%D0%B5%D0%B2,_%D0%AE%D1%80%D0%B8%D0%B9_%D0%92%D0%B0%D1%81%D0%B8%D0%BB%D1%8C%D0%B5%D0%B2%D0%B8%D1%87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ru.wikipedia.org/wiki/%D0%9A%D0%B8%D0%BD%D0%BE%D0%BA%D0%BE%D0%BC%D0%B5%D0%B4%D0%B8%D1%8F" TargetMode="External"/><Relationship Id="rId12" Type="http://schemas.openxmlformats.org/officeDocument/2006/relationships/hyperlink" Target="https://ru.wikipedia.org/wiki/%D0%9A%D0%BB%D0%B0%D1%80%D0%B0_%D0%9B%D1%83%D1%87%D0%BA%D0%BE" TargetMode="External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image" Target="../media/image2.jpeg"/><Relationship Id="rId1" Type="http://schemas.microsoft.com/office/2007/relationships/media" Target="../media/media1.mp3"/><Relationship Id="rId6" Type="http://schemas.openxmlformats.org/officeDocument/2006/relationships/hyperlink" Target="https://ru.wikipedia.org/wiki/%D0%9C%D0%B5%D0%BB%D0%BE%D0%B4%D1%80%D0%B0%D0%BC%D0%B0" TargetMode="External"/><Relationship Id="rId11" Type="http://schemas.openxmlformats.org/officeDocument/2006/relationships/hyperlink" Target="https://ru.wikipedia.org/wiki/%D0%90%D0%BB%D0%B5%D0%BA%D1%81%D0%B0%D0%BD%D0%B4%D1%80_%D0%90%D0%B1%D0%B4%D1%83%D0%BB%D0%BE%D0%B2" TargetMode="External"/><Relationship Id="rId5" Type="http://schemas.openxmlformats.org/officeDocument/2006/relationships/hyperlink" Target="https://ru.wikipedia.org/wiki/%D0%96%D0%B0%D0%BD%D1%80%D1%8B_%D0%B8%D0%B3%D1%80%D0%BE%D0%B2%D0%BE%D0%B3%D0%BE_%D0%BA%D0%B8%D0%BD%D0%BE" TargetMode="External"/><Relationship Id="rId15" Type="http://schemas.openxmlformats.org/officeDocument/2006/relationships/hyperlink" Target="https://ru.wikipedia.org/wiki/%D0%94%D1%83%D0%BD%D0%B0%D0%B5%D0%B2%D1%81%D0%BA%D0%B8%D0%B9,_%D0%9C%D0%B0%D0%BA%D1%81%D0%B8%D0%BC_%D0%98%D1%81%D0%B0%D0%B0%D0%BA%D0%BE%D0%B2%D0%B8%D1%87" TargetMode="External"/><Relationship Id="rId10" Type="http://schemas.openxmlformats.org/officeDocument/2006/relationships/hyperlink" Target="https://ru.wikipedia.org/wiki/%D0%9C%D1%83%D1%80%D0%B0%D0%B2%D1%8C%D1%91%D0%B2%D0%B0,_%D0%98%D1%80%D0%B8%D0%BD%D0%B0_%D0%92%D0%B0%D0%B4%D0%B8%D0%BC%D0%BE%D0%B2%D0%BD%D0%B0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s://ru.wikipedia.org/wiki/%D0%A0%D0%BE%D0%B4%D0%B8%D0%BE%D0%BD%D0%BE%D0%B2%D0%B0,_%D0%90%D0%BD%D0%BD%D0%B0_%D0%A1%D0%B5%D1%80%D0%B3%D0%B5%D0%B5%D0%B2%D0%BD%D0%B0" TargetMode="External"/><Relationship Id="rId14" Type="http://schemas.openxmlformats.org/officeDocument/2006/relationships/hyperlink" Target="https://ru.wikipedia.org/wiki/%D0%9A%D0%B0%D1%82%D0%B0%D0%B5%D0%B2,_%D0%9F%D1%91%D1%82%D1%80_%D0%95%D0%B2%D0%B3%D0%B5%D0%BD%D1%8C%D0%B5%D0%B2%D0%B8%D1%8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5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59340"/>
              </p:ext>
            </p:extLst>
          </p:nvPr>
        </p:nvGraphicFramePr>
        <p:xfrm>
          <a:off x="3923928" y="2113394"/>
          <a:ext cx="4752528" cy="4808220"/>
        </p:xfrm>
        <a:graphic>
          <a:graphicData uri="http://schemas.openxmlformats.org/drawingml/2006/table">
            <a:tbl>
              <a:tblPr firstCol="1"/>
              <a:tblGrid>
                <a:gridCol w="2376264">
                  <a:extLst>
                    <a:ext uri="{9D8B030D-6E8A-4147-A177-3AD203B41FA5}">
                      <a16:colId xmlns:a16="http://schemas.microsoft.com/office/drawing/2014/main" val="12213911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584375131"/>
                    </a:ext>
                  </a:extLst>
                </a:gridCol>
              </a:tblGrid>
              <a:tr h="391825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Жанры игрового кино"/>
                        </a:rPr>
                        <a:t>Жанр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Мелодрама"/>
                        </a:rPr>
                        <a:t>мелодрама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Кинокомедия"/>
                        </a:rPr>
                        <a:t>комедия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269741"/>
                  </a:ext>
                </a:extLst>
              </a:tr>
              <a:tr h="230485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Режиссёр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Лиознова, Татьяна Михайловна"/>
                        </a:rPr>
                        <a:t>Татьяна </a:t>
                      </a:r>
                      <a:r>
                        <a:rPr lang="ru-RU" sz="2000" b="1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Лиознова, Татьяна Михайловна"/>
                        </a:rPr>
                        <a:t>Лиознова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804793"/>
                  </a:ext>
                </a:extLst>
              </a:tr>
              <a:tr h="391825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сценария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Родионова, Анна Сергеевна"/>
                        </a:rPr>
                        <a:t>Анна Родионова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564254"/>
                  </a:ext>
                </a:extLst>
              </a:tr>
              <a:tr h="714505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 главных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ролях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Муравьёва, Ирина Вадимовна"/>
                        </a:rPr>
                        <a:t>Ирина </a:t>
                      </a:r>
                      <a:r>
                        <a:rPr lang="ru-RU" sz="2000" b="1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Муравьёва, Ирина Вадимовна"/>
                        </a:rPr>
                        <a:t>Муравьёва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Александр Абдулов"/>
                        </a:rPr>
                        <a:t>Александр Абдулов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Клара Лучко"/>
                        </a:rPr>
                        <a:t>Клара Лучко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Яковлев, Юрий Васильевич"/>
                        </a:rPr>
                        <a:t>Юрий Яковлев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056866"/>
                  </a:ext>
                </a:extLst>
              </a:tr>
              <a:tr h="230485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Катаев, Пётр Евгеньевич"/>
                        </a:rPr>
                        <a:t>Пётр Катаев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91053"/>
                  </a:ext>
                </a:extLst>
              </a:tr>
              <a:tr h="230485"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Композитор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Дунаевский, Максим Исаакович"/>
                        </a:rPr>
                        <a:t>Максим Дунаевский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5230"/>
                  </a:ext>
                </a:extLst>
              </a:tr>
              <a:tr h="224723">
                <a:tc>
                  <a:txBody>
                    <a:bodyPr/>
                    <a:lstStyle/>
                    <a:p>
                      <a:pPr algn="r" fontAlgn="t"/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u="none" strike="noStrike" dirty="0">
                        <a:solidFill>
                          <a:srgbClr val="0B008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803833"/>
                  </a:ext>
                </a:extLst>
              </a:tr>
            </a:tbl>
          </a:graphicData>
        </a:graphic>
      </p:graphicFrame>
      <p:pic>
        <p:nvPicPr>
          <p:cNvPr id="5" name="Picture 2" descr="http://hitcrazy.ru/img.php?aHR0cDovL2NzNjI0ODIxLnZrLm1lL3Y2MjQ4MjE2MTMvYzRiNS9KSnQ4cjNaelQ1dy5qcGc=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11" y="188640"/>
            <a:ext cx="4109466" cy="36042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404664"/>
            <a:ext cx="44644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Художественный фильм</a:t>
            </a:r>
          </a:p>
          <a:p>
            <a:pPr algn="ctr"/>
            <a:r>
              <a:rPr lang="ru-RU" sz="2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«Карнавал»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1981 год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киностудия имени Горького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en-US" u="sng" dirty="0">
                <a:solidFill>
                  <a:srgbClr val="7030A0"/>
                </a:solidFill>
              </a:rPr>
              <a:t>r</a:t>
            </a:r>
            <a:endParaRPr lang="ru-RU" sz="36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Из кинофильмов - Пусть не меркнут огни(к-ф карнавал) (minu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1.48148E-6 L 2.5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21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2945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12769818"/>
              </p:ext>
            </p:extLst>
          </p:nvPr>
        </p:nvGraphicFramePr>
        <p:xfrm>
          <a:off x="0" y="35826"/>
          <a:ext cx="9144000" cy="682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Взрыв: 8 точек 10"/>
          <p:cNvSpPr/>
          <p:nvPr/>
        </p:nvSpPr>
        <p:spPr>
          <a:xfrm>
            <a:off x="3059832" y="1844824"/>
            <a:ext cx="2952328" cy="324036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жизнь!»</a:t>
            </a:r>
          </a:p>
        </p:txBody>
      </p:sp>
    </p:spTree>
    <p:extLst>
      <p:ext uri="{BB962C8B-B14F-4D97-AF65-F5344CB8AC3E}">
        <p14:creationId xmlns:p14="http://schemas.microsoft.com/office/powerpoint/2010/main" val="13967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09" y="0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931" y="263106"/>
            <a:ext cx="8352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«Спасибо жизнь!»</a:t>
            </a:r>
          </a:p>
        </p:txBody>
      </p:sp>
      <p:pic>
        <p:nvPicPr>
          <p:cNvPr id="4" name="Picture 2" descr="https://otvet.imgsmail.ru/download/4a9812fe1dd1fc9273317583d5f1009a_i-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53680"/>
            <a:ext cx="3384376" cy="2555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14537" y="2230864"/>
            <a:ext cx="8605936" cy="1554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layer-bottom-wf-mask" descr="http://x-minus.me/uploads/wfs/minus/min/2/2161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9" y="2230864"/>
            <a:ext cx="8749951" cy="162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109182" y="1613172"/>
            <a:ext cx="1186025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</a:rPr>
              <a:t>Вступление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0700" y="1595298"/>
            <a:ext cx="94578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Куплет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2316" y="1567006"/>
            <a:ext cx="110634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Припев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20072" y="1549944"/>
            <a:ext cx="94578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Куплет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32945" y="1569307"/>
            <a:ext cx="1058935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Куплет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0192" y="1520839"/>
            <a:ext cx="153839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Припев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88276" y="1520839"/>
            <a:ext cx="1106343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Концовка</a:t>
            </a:r>
          </a:p>
        </p:txBody>
      </p:sp>
    </p:spTree>
    <p:extLst>
      <p:ext uri="{BB962C8B-B14F-4D97-AF65-F5344CB8AC3E}">
        <p14:creationId xmlns:p14="http://schemas.microsoft.com/office/powerpoint/2010/main" val="15244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" y="-8673"/>
            <a:ext cx="9154228" cy="685505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931" y="263106"/>
            <a:ext cx="8352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Песню «Спасибо жизнь!» исполняли </a:t>
            </a:r>
          </a:p>
        </p:txBody>
      </p:sp>
      <p:pic>
        <p:nvPicPr>
          <p:cNvPr id="1026" name="Picture 2" descr="https://filed5-29.my.mail.ru/pic?url=http%3A%2F%2Fmy.mail.ru%2F%2B%2Fvideo%2Furl%2Fsc13%2F2665474334738351908&amp;mw=&amp;mh=&amp;sig=894b0c6d72c019bb6b4db19ea0c10b5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3776" r="21651" b="12200"/>
          <a:stretch/>
        </p:blipFill>
        <p:spPr bwMode="auto">
          <a:xfrm>
            <a:off x="5724128" y="971730"/>
            <a:ext cx="2961027" cy="2319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24128" y="3317405"/>
            <a:ext cx="318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Екатерина  Гусева</a:t>
            </a:r>
          </a:p>
        </p:txBody>
      </p:sp>
      <p:pic>
        <p:nvPicPr>
          <p:cNvPr id="1028" name="Picture 4" descr="http://i2.ytimg.com/vi/lC746IOJ57w/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20601" r="15350" b="22700"/>
          <a:stretch/>
        </p:blipFill>
        <p:spPr bwMode="auto">
          <a:xfrm>
            <a:off x="4644008" y="3913115"/>
            <a:ext cx="3947766" cy="22678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05884" y="6356435"/>
            <a:ext cx="418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Х фактор 3,Группа 3D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i1.ytimg.com/vi/l1pFR9qCFf4/hq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16401" r="21651" b="14301"/>
          <a:stretch/>
        </p:blipFill>
        <p:spPr bwMode="auto">
          <a:xfrm>
            <a:off x="611560" y="957872"/>
            <a:ext cx="2753761" cy="2258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4483" y="3291201"/>
            <a:ext cx="316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Ирина Климова</a:t>
            </a:r>
          </a:p>
        </p:txBody>
      </p:sp>
      <p:pic>
        <p:nvPicPr>
          <p:cNvPr id="1032" name="Picture 8" descr="https://im1-tub-ru.yandex.net/i?id=dec0170955ab94709745001abfb20db3-l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01" y="3900582"/>
            <a:ext cx="3122983" cy="2337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12954" y="6289128"/>
            <a:ext cx="388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               Эдита Пьеха</a:t>
            </a:r>
          </a:p>
        </p:txBody>
      </p:sp>
    </p:spTree>
    <p:extLst>
      <p:ext uri="{BB962C8B-B14F-4D97-AF65-F5344CB8AC3E}">
        <p14:creationId xmlns:p14="http://schemas.microsoft.com/office/powerpoint/2010/main" val="132602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2945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4360857"/>
              </p:ext>
            </p:extLst>
          </p:nvPr>
        </p:nvGraphicFramePr>
        <p:xfrm>
          <a:off x="0" y="35826"/>
          <a:ext cx="9144000" cy="682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Взрыв: 8 точек 10"/>
          <p:cNvSpPr/>
          <p:nvPr/>
        </p:nvSpPr>
        <p:spPr>
          <a:xfrm>
            <a:off x="3249771" y="2492896"/>
            <a:ext cx="2634230" cy="2304256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Цыганская песня</a:t>
            </a:r>
          </a:p>
        </p:txBody>
      </p:sp>
    </p:spTree>
    <p:extLst>
      <p:ext uri="{BB962C8B-B14F-4D97-AF65-F5344CB8AC3E}">
        <p14:creationId xmlns:p14="http://schemas.microsoft.com/office/powerpoint/2010/main" val="380070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09" y="0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195" y="260648"/>
            <a:ext cx="8352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Цыганская песня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182" y="1747865"/>
            <a:ext cx="20865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Вступление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47230" y="1794032"/>
            <a:ext cx="136067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Куплет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9921" y="1747865"/>
            <a:ext cx="110634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Припев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40968" y="1763254"/>
            <a:ext cx="115897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Куплет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97561" y="1763254"/>
            <a:ext cx="11419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Припев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88276" y="1755813"/>
            <a:ext cx="1106343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</a:rPr>
              <a:t>Концовка</a:t>
            </a:r>
          </a:p>
        </p:txBody>
      </p:sp>
      <p:pic>
        <p:nvPicPr>
          <p:cNvPr id="14" name="Picture 2" descr="https://im1-tub-ru.yandex.net/i?id=d23b472b4b32c896381de2e9af1a8538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3354160" cy="2515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2-tub-ru.yandex.net/i?id=c281a0a4695c29ffa510612d23fed18f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2" r="49582" b="38509"/>
          <a:stretch/>
        </p:blipFill>
        <p:spPr bwMode="auto">
          <a:xfrm>
            <a:off x="109183" y="2254025"/>
            <a:ext cx="4960025" cy="171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m2-tub-ru.yandex.net/i?id=c281a0a4695c29ffa510612d23fed18f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2" r="49582" b="38509"/>
          <a:stretch/>
        </p:blipFill>
        <p:spPr bwMode="auto">
          <a:xfrm>
            <a:off x="5019602" y="2241805"/>
            <a:ext cx="4035521" cy="171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47" y="-2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3" y="260649"/>
            <a:ext cx="59556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Цыганскую песню в фильме «Карнавал» исполняет Екатерина Андреевна Жемчужная – жемчужина цыганской короны, так называют ее, за необыкновенный талант, чарующий голос, чуткость, доброту и невероятное обаяние. Цыганские романсы в ее исполнении - яркие, пламенные, щемящие – в них вся жизнь…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Трепетно и нежно, страстно и лирично льются звуки цыганской песни... Его нельзя просто  спеть, его надо прожить, обнять душой и выпустить на волю. Песня исполнена Кармой с такой силой, такой душевной мукой…</a:t>
            </a:r>
            <a:r>
              <a:rPr lang="ru-RU" sz="2400" dirty="0"/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ledebeaute.ru/files/images/pub/part_1/32749/src/7-9.jpg?630_58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96" b="47368"/>
          <a:stretch/>
        </p:blipFill>
        <p:spPr bwMode="auto">
          <a:xfrm>
            <a:off x="91206" y="404664"/>
            <a:ext cx="2923526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040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401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исполнители песни «Позвони мне, позвони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</p:txBody>
      </p:sp>
      <p:pic>
        <p:nvPicPr>
          <p:cNvPr id="4" name="Picture 2" descr="http://www.vokrug.tv/pic/person/0/b/d/3/medium_0bd309a75c71ff27a1d9f02cd58322a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34" y="890829"/>
            <a:ext cx="3317280" cy="2487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828830" y="1671674"/>
            <a:ext cx="4104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Жанна  Рождественская</a:t>
            </a:r>
          </a:p>
        </p:txBody>
      </p:sp>
      <p:pic>
        <p:nvPicPr>
          <p:cNvPr id="7" name="Picture 6" descr="https://www.smotri-spektakli.ru/wp-content/uploads/2014/11/409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60" y="3464395"/>
            <a:ext cx="3294875" cy="2471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3776310" y="5983100"/>
            <a:ext cx="318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Ирина Муравьева</a:t>
            </a:r>
          </a:p>
        </p:txBody>
      </p:sp>
    </p:spTree>
    <p:extLst>
      <p:ext uri="{BB962C8B-B14F-4D97-AF65-F5344CB8AC3E}">
        <p14:creationId xmlns:p14="http://schemas.microsoft.com/office/powerpoint/2010/main" val="29904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97" y="8487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332656"/>
            <a:ext cx="586865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Есть такие песни, над которыми время не властно. Проходят годы, сменяются поколения, а они по-прежнему известны, любимы всей страной. Песня «  Позвони мне, позвони» живой тому пример. У песни есть оригинальная идея, запоминающиеся аккорды с текстом, качественная аранжировка, хороший вокал. Песня запоминается слушателю лёгким слогом, содержанием и музыкой. Вызывает определённые эмоции. Она лучше любого лекарства. Под неё можно потанцевать, грустить, погружаться в состояние необъятного счастья. Под эту песню многие переживали и продолжают переживать первую любовь, плачут во время расставания, болеют, страдают, ревут или  просто моются в ванной и поют.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Звезды с удовольствием включают ее в концертные программы, потому что настоящее искусство вне времени.</a:t>
            </a:r>
          </a:p>
          <a:p>
            <a:endParaRPr lang="ru-RU" sz="2000" b="1" dirty="0"/>
          </a:p>
        </p:txBody>
      </p:sp>
      <p:pic>
        <p:nvPicPr>
          <p:cNvPr id="1026" name="Picture 2" descr="https://im3-tub-ru.yandex.net/i?id=e214c04281eadb4b5b07f33c56646e64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9" y="476672"/>
            <a:ext cx="2482445" cy="3259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97" y="8487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4149080"/>
            <a:ext cx="5022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Дочь Дунаевского – Алина – сделала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кавер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-версию композиции, которую он посвятил ее матери – Нине Спада. В ее исполнении песня звучит в металлической аранжировке. У Алины потрясающий голос и своя манера исполнения.</a:t>
            </a:r>
            <a:r>
              <a:rPr lang="ru-RU" b="1" dirty="0">
                <a:solidFill>
                  <a:srgbClr val="7030A0"/>
                </a:solidFill>
              </a:rPr>
              <a:t> Слыша песню в исполнении дочери автора, поражаешься сколько чувств вложила эта девочка в исполнении этой песни, просто текут слезы.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4" descr="http://metbestmix.ru/uploads/images/m/a/r/markize_pozvoni_mne_pozvoni_gothic_metal_cov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9"/>
          <a:stretch/>
        </p:blipFill>
        <p:spPr bwMode="auto">
          <a:xfrm>
            <a:off x="4139952" y="415614"/>
            <a:ext cx="3600400" cy="31150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490353" y="363694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Алена Дунаевская</a:t>
            </a:r>
          </a:p>
        </p:txBody>
      </p:sp>
    </p:spTree>
    <p:extLst>
      <p:ext uri="{BB962C8B-B14F-4D97-AF65-F5344CB8AC3E}">
        <p14:creationId xmlns:p14="http://schemas.microsoft.com/office/powerpoint/2010/main" val="272511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79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.ytimg.com/vi/xsAdjNQ-QXg/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67" y="1735913"/>
            <a:ext cx="2536312" cy="1902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im2-tub-ru.yandex.net/i?id=e55a17024473fe738a8e46c72f4f3542&amp;n=33&amp;h=215&amp;w=38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7" r="16403"/>
          <a:stretch/>
        </p:blipFill>
        <p:spPr bwMode="auto">
          <a:xfrm>
            <a:off x="3250908" y="4035581"/>
            <a:ext cx="2548388" cy="2136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96178" y="61729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Анастасия Макеева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2263" y="3561354"/>
            <a:ext cx="338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Наташа Королева</a:t>
            </a:r>
          </a:p>
        </p:txBody>
      </p:sp>
      <p:pic>
        <p:nvPicPr>
          <p:cNvPr id="11" name="Picture 4" descr="http://yearmp3.ru/uploads/images/a/l/l/alla_pugacheva_tjanet_serdtse_ruk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6140" r="39250" b="43981"/>
          <a:stretch/>
        </p:blipFill>
        <p:spPr bwMode="auto">
          <a:xfrm>
            <a:off x="269036" y="1686366"/>
            <a:ext cx="2145610" cy="2035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2810" y="3736069"/>
            <a:ext cx="283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Алла Пугачева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10378" y="14434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разное время свои версии песни на концертах или в телепрограммах представили различные певицы и ансамбли. Такая музыка не стареет, и впереди еще много времени для перепевок!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5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" y="-81190"/>
            <a:ext cx="9273079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зрыв: 8 точек 7"/>
          <p:cNvSpPr/>
          <p:nvPr/>
        </p:nvSpPr>
        <p:spPr>
          <a:xfrm>
            <a:off x="3347864" y="1290233"/>
            <a:ext cx="2916324" cy="2056105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«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 мне, позвони… »</a:t>
            </a:r>
          </a:p>
        </p:txBody>
      </p:sp>
      <p:sp>
        <p:nvSpPr>
          <p:cNvPr id="6" name="Взрыв: 8 точек 9"/>
          <p:cNvSpPr/>
          <p:nvPr/>
        </p:nvSpPr>
        <p:spPr>
          <a:xfrm>
            <a:off x="395536" y="170232"/>
            <a:ext cx="2880828" cy="2240002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не меркнут огни»</a:t>
            </a:r>
          </a:p>
        </p:txBody>
      </p:sp>
      <p:sp>
        <p:nvSpPr>
          <p:cNvPr id="7" name="Взрыв: 8 точек 11"/>
          <p:cNvSpPr/>
          <p:nvPr/>
        </p:nvSpPr>
        <p:spPr>
          <a:xfrm>
            <a:off x="395536" y="1883569"/>
            <a:ext cx="3095836" cy="2307878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Цыганская песня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зрыв: 8 точек 10"/>
          <p:cNvSpPr/>
          <p:nvPr/>
        </p:nvSpPr>
        <p:spPr>
          <a:xfrm>
            <a:off x="6372200" y="1365379"/>
            <a:ext cx="2520280" cy="2089710"/>
          </a:xfrm>
          <a:prstGeom prst="irregularSeal1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жизнь!»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260648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из кинофильма «Карнавал»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55057" y="3455089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Песни в кинофильме: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иллюстрируют действие,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раскрывают содержание кинофильма,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подчеркивают эмоциональное состояние, настроение героев </a:t>
            </a:r>
          </a:p>
        </p:txBody>
      </p:sp>
      <p:pic>
        <p:nvPicPr>
          <p:cNvPr id="10" name="Picture 2" descr="Позвони мне, позвони: 65 лет Ирине Муравьев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75923"/>
            <a:ext cx="2419156" cy="22901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040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mp3-zvuki.ru/img.php?aHR0cHM6Ly9pLnl0aW1nLmNvbS92aS9YQXdFZ3FGZkNOby9tYXhyZXNkZWZhdWx0LmpwZw==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23615"/>
          <a:stretch/>
        </p:blipFill>
        <p:spPr bwMode="auto">
          <a:xfrm>
            <a:off x="5436096" y="276098"/>
            <a:ext cx="3284274" cy="2731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1.1tv.ru/imgsize460x345/PR20120127201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58092"/>
            <a:ext cx="3147486" cy="2360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oya-muzyka.ru/uploads/thumbs/1/9/7/1975c647a05bfbb582d896367f56bf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99"/>
            <a:ext cx="3888432" cy="291632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5675598" y="3007877"/>
            <a:ext cx="278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Ваенга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7" y="628577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«Фабрика»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031369"/>
            <a:ext cx="389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Группа «А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студио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95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040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videoclipsimage.agaclip.com/0wb8GCVvNyt-_-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11170" r="12035" b="10640"/>
          <a:stretch/>
        </p:blipFill>
        <p:spPr bwMode="auto">
          <a:xfrm>
            <a:off x="323528" y="0"/>
            <a:ext cx="3106768" cy="25585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http://mp3nora.ru/img.php?aHR0cHM6Ly9pLnl0aW1nLmNvbS92aS9aMENpYXdaNEdCby9ocWRlZmF1bHQuanB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7"/>
            <a:ext cx="3282956" cy="2462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ne-mp3.ru/img.php?aHR0cHM6Ly9pLnl0aW1nLmNvbS92aS9VeXB2NzRERmZnNC9ocWRlZmF1bHQuanB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b="-400"/>
          <a:stretch/>
        </p:blipFill>
        <p:spPr bwMode="auto">
          <a:xfrm>
            <a:off x="6087174" y="37127"/>
            <a:ext cx="2805306" cy="2696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518190" y="2652906"/>
            <a:ext cx="271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Дубцова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9" y="278700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Настя Задорожная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606049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«Непоседы»</a:t>
            </a:r>
          </a:p>
        </p:txBody>
      </p:sp>
    </p:spTree>
    <p:extLst>
      <p:ext uri="{BB962C8B-B14F-4D97-AF65-F5344CB8AC3E}">
        <p14:creationId xmlns:p14="http://schemas.microsoft.com/office/powerpoint/2010/main" val="6419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2945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87337556"/>
              </p:ext>
            </p:extLst>
          </p:nvPr>
        </p:nvGraphicFramePr>
        <p:xfrm>
          <a:off x="87611" y="19385"/>
          <a:ext cx="8958550" cy="682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Взрыв: 8 точек 2"/>
          <p:cNvSpPr/>
          <p:nvPr/>
        </p:nvSpPr>
        <p:spPr>
          <a:xfrm>
            <a:off x="3245790" y="2348880"/>
            <a:ext cx="2664296" cy="2420888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«Позвони мне</a:t>
            </a: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позвони»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7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" y="2945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352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«Позвони мне, позвони…»</a:t>
            </a:r>
          </a:p>
        </p:txBody>
      </p:sp>
      <p:pic>
        <p:nvPicPr>
          <p:cNvPr id="7" name="Picture 2" descr="https://im3-tub-ru.yandex.net/i?id=bc5b64abd73024b54a18b23569b3fc83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16" y="3963888"/>
            <a:ext cx="3662272" cy="2746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520755" y="1754521"/>
            <a:ext cx="111514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Куплет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0232" y="1754521"/>
            <a:ext cx="2287267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Концовка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754521"/>
            <a:ext cx="203397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Вступление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319996"/>
            <a:ext cx="8568954" cy="1375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layer-bottom-wf-mask" descr="http://x-minus.me/uploads/wfs/minus/min/13/13654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7" y="2319996"/>
            <a:ext cx="8892480" cy="13753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710016" y="1754521"/>
            <a:ext cx="136603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Куплет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0072" y="1754521"/>
            <a:ext cx="136815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Куплет</a:t>
            </a:r>
          </a:p>
        </p:txBody>
      </p:sp>
    </p:spTree>
    <p:extLst>
      <p:ext uri="{BB962C8B-B14F-4D97-AF65-F5344CB8AC3E}">
        <p14:creationId xmlns:p14="http://schemas.microsoft.com/office/powerpoint/2010/main" val="110660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2945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cdn.tele.ru/upload/iblock/b9f/vlcsnap-00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9" y="852538"/>
            <a:ext cx="3456384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35292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Интересные факты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868903"/>
            <a:ext cx="47525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Дунаевский рассказывает, что самым трудным оказалась для него работа над песней «Позвони, мне позвони» — одной из самых важных эпизодов в «Карнавале». Режиссера не устраивали варианты, которые раз за разом предлагал композитор. И, наконец, Татьяна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Лиознова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послушав очередную композицию — на этот раз шестую по счету, — сказала: «Вот! Это именно то, что нужно!» Дунаевский вздохнул с облегчением и улыбнулся про себя — только он знал, что последний вариант на самом деле был первым, представленным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Лиозновой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самом начале. Но, главное песня действительно удалась и стала шлягером, и по сей день звучащей на радиостанциях.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9" y="-24427"/>
            <a:ext cx="9190781" cy="688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0-tub-ru.yandex.net/i?id=c71a68a823899744f002a8e618250839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1274"/>
            <a:ext cx="3456384" cy="259228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863360" y="-12358"/>
            <a:ext cx="511256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песни за Муравьеву в фильме «Карнавал»  исполняла певица Жанна Рождественская.</a:t>
            </a:r>
            <a:r>
              <a:rPr lang="ru-RU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Жанна Рождественская - певица уникальная и удивительная. От ее первых "...позвони мне, позвони..." мурашки бегают, какой красоты голос, какой силы и чувственности!...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Великолепный,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четырехоктавный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голос, невероятно красиво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тембрально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окрашенный, звучит одинаково прекрасно и полнокровно во всех регистрах. Необыкновенно эмоционально наполнена, точна и выразительна буквально каждая музыкальная фраза. Рождественская спела это невероятно эмоционально, в ее исполнении такая боль, и отчаяние,  очень большой драматизм и высокая профессиональность.    Ирина Муравьева записала свой вариант песни "Позвони мне, позвони..." уже после выхода фильма на экран, в 1986 году.</a:t>
            </a:r>
          </a:p>
        </p:txBody>
      </p:sp>
      <p:pic>
        <p:nvPicPr>
          <p:cNvPr id="2050" name="Picture 2" descr="https://img.discogs.com/l1ZCmh6u4uXxqwkUKa5FFasICjU=/fit-in/600x600/filters:strip_icc():format(jpeg):mode_rgb():quality(90)/discogs-images/R-2644400-1344175280-8158.jpe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018604" cy="3018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ru.stockfresh.com/thumbs/vlastas/1269250_%D0%BC%D1%83%D0%B7%D1%8B%D0%BA%D1%83-%D1%81%D0%B8%D0%BD%D0%B8%D0%B9-%D0%B7%D0%B5%D0%BB%D0%B5%D0%BD%D1%8B%D0%B9-%D1%84%D0%BE%D0%BD-%D1%82%D0%B5%D0%BA%D1%81%D1%82%D1%83%D1%80%D1%8B-%D1%83%D1%87%D0%B0%D1%81%D1%82%D0%BD%D0%B8%D0%B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ru.stockfresh.com/thumbs/vlastas/1269250_%D0%BC%D1%83%D0%B7%D1%8B%D0%BA%D1%83-%D1%81%D0%B8%D0%BD%D0%B8%D0%B9-%D0%B7%D0%B5%D0%BB%D0%B5%D0%BD%D1%8B%D0%B9-%D1%84%D0%BE%D0%BD-%D1%82%D0%B5%D0%BA%D1%81%D1%82%D1%83%D1%80%D1%8B-%D1%83%D1%87%D0%B0%D1%81%D1%82%D0%BD%D0%B8%D0%BA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2945"/>
            <a:ext cx="9154228" cy="67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457202"/>
            <a:ext cx="4707454" cy="5786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стадии, по которым песня «Позвони мне, позвони»  стала хитом: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Она создалась из удачной последовательности аккордов.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Удачная аранжировка сделала из песни 100% хит, который заставляет ноги непроизвольно пускаться в пляс, а голову – качаться как маятник.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3.В песне  незамысловатый текст. Он не погружает слушателя в глубокую философию, но строчки  остаются в голове.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4.Без  красивого вокала Жанны Рождественской  песня несмотря на текст и мотив, никогда не стала бы долгоживущим хитом.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5.Немаловажную роль в становлении хита имела профессиональная раскрутка песни. Ей занимался сам Максим Дунаевский.</a:t>
            </a:r>
          </a:p>
          <a:p>
            <a:pPr marL="342900" indent="-342900">
              <a:buFontTx/>
              <a:buAutoNum type="arabicPeriod"/>
            </a:pPr>
            <a:endParaRPr lang="ru-RU" sz="1000" dirty="0"/>
          </a:p>
        </p:txBody>
      </p:sp>
      <p:pic>
        <p:nvPicPr>
          <p:cNvPr id="4098" name="Picture 2" descr="http://pesnyamir.ru/uploads/images/m/a/k/maksim_dunaevskij_vol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t="9468" r="25662" b="6515"/>
          <a:stretch/>
        </p:blipFill>
        <p:spPr bwMode="auto">
          <a:xfrm>
            <a:off x="2195736" y="2412536"/>
            <a:ext cx="1672920" cy="1906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1-tub-ru.yandex.net/i?id=547eeeeade3719fc20c33e37459cd61c-l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 t="5676" r="19099" b="21409"/>
          <a:stretch/>
        </p:blipFill>
        <p:spPr bwMode="auto">
          <a:xfrm>
            <a:off x="440308" y="395425"/>
            <a:ext cx="1755428" cy="20171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2945"/>
            <a:ext cx="9154228" cy="68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14337284"/>
              </p:ext>
            </p:extLst>
          </p:nvPr>
        </p:nvGraphicFramePr>
        <p:xfrm>
          <a:off x="87611" y="145987"/>
          <a:ext cx="8958550" cy="656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Взрыв: 8 точек 9"/>
          <p:cNvSpPr/>
          <p:nvPr/>
        </p:nvSpPr>
        <p:spPr>
          <a:xfrm>
            <a:off x="3443866" y="2348880"/>
            <a:ext cx="2496286" cy="2376264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«Пусть не меркнут огни!»</a:t>
            </a:r>
          </a:p>
        </p:txBody>
      </p:sp>
    </p:spTree>
    <p:extLst>
      <p:ext uri="{BB962C8B-B14F-4D97-AF65-F5344CB8AC3E}">
        <p14:creationId xmlns:p14="http://schemas.microsoft.com/office/powerpoint/2010/main" val="41895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06ed10612467f145c951824b8b5c7222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2945"/>
            <a:ext cx="9154228" cy="685505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35292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«Пусть не меркнут огни»</a:t>
            </a:r>
          </a:p>
        </p:txBody>
      </p:sp>
      <p:pic>
        <p:nvPicPr>
          <p:cNvPr id="4" name="Picture 2" descr="http://ussr-kruto.ru/wp-content/uploads/2012/11/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23" y="4331286"/>
            <a:ext cx="3091051" cy="2060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912543"/>
            <a:ext cx="1872208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Вступление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19433" y="1881765"/>
            <a:ext cx="1656184" cy="52322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Куплет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01750" y="1881765"/>
            <a:ext cx="1429752" cy="52322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Припев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355193"/>
            <a:ext cx="8530213" cy="16498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x-minus.me/uploads/wfs/minus/min/28/28326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r="28905"/>
          <a:stretch/>
        </p:blipFill>
        <p:spPr bwMode="auto">
          <a:xfrm>
            <a:off x="301887" y="2388040"/>
            <a:ext cx="85055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221415" y="1912543"/>
            <a:ext cx="1444382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Куплет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34530" y="1810018"/>
            <a:ext cx="1680088" cy="52322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Припев</a:t>
            </a:r>
          </a:p>
        </p:txBody>
      </p:sp>
    </p:spTree>
    <p:extLst>
      <p:ext uri="{BB962C8B-B14F-4D97-AF65-F5344CB8AC3E}">
        <p14:creationId xmlns:p14="http://schemas.microsoft.com/office/powerpoint/2010/main" val="9997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</TotalTime>
  <Words>673</Words>
  <Application>Microsoft Office PowerPoint</Application>
  <PresentationFormat>Экран (4:3)</PresentationFormat>
  <Paragraphs>137</Paragraphs>
  <Slides>21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Лениза</cp:lastModifiedBy>
  <cp:revision>127</cp:revision>
  <dcterms:created xsi:type="dcterms:W3CDTF">2017-01-26T04:31:53Z</dcterms:created>
  <dcterms:modified xsi:type="dcterms:W3CDTF">2017-03-08T13:11:12Z</dcterms:modified>
</cp:coreProperties>
</file>