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Фильм «Карнавал»</a:t>
            </a:r>
            <a:endParaRPr lang="ru-RU" sz="2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420888"/>
            <a:ext cx="3528392" cy="3048001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Год издания: 1981г.</a:t>
            </a:r>
          </a:p>
          <a:p>
            <a:r>
              <a:rPr lang="ru-RU" b="1" i="1" dirty="0" smtClean="0"/>
              <a:t>Режиссер: Татьяна  Лиознова</a:t>
            </a:r>
          </a:p>
          <a:p>
            <a:r>
              <a:rPr lang="ru-RU" b="1" i="1" dirty="0" smtClean="0"/>
              <a:t>В главных </a:t>
            </a:r>
            <a:r>
              <a:rPr lang="ru-RU" b="1" i="1" dirty="0"/>
              <a:t>ролях: Ирина </a:t>
            </a:r>
            <a:r>
              <a:rPr lang="ru-RU" b="1" i="1" dirty="0" smtClean="0"/>
              <a:t>Муравьева </a:t>
            </a:r>
            <a:r>
              <a:rPr lang="ru-RU" b="1" i="1" dirty="0"/>
              <a:t>— Нина Соломатина</a:t>
            </a:r>
          </a:p>
          <a:p>
            <a:pPr indent="0">
              <a:buNone/>
            </a:pPr>
            <a:r>
              <a:rPr lang="ru-RU" b="1" i="1" dirty="0" smtClean="0"/>
              <a:t>Юрий </a:t>
            </a:r>
            <a:r>
              <a:rPr lang="ru-RU" b="1" i="1" dirty="0"/>
              <a:t>Яковлев — Михаил Соломатин, отец Нины</a:t>
            </a:r>
          </a:p>
          <a:p>
            <a:pPr indent="0">
              <a:buNone/>
            </a:pPr>
            <a:r>
              <a:rPr lang="ru-RU" b="1" i="1" dirty="0"/>
              <a:t>Клара Лучко — Жозефина Викторовна, жена Михаила Соломатина</a:t>
            </a:r>
          </a:p>
          <a:p>
            <a:pPr indent="0">
              <a:buNone/>
            </a:pPr>
            <a:r>
              <a:rPr lang="ru-RU" b="1" i="1" dirty="0"/>
              <a:t>Александр Абдулов — Никита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252028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10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atin typeface="+mn-lt"/>
              </a:rPr>
              <a:t>Сюжет</a:t>
            </a:r>
            <a:endParaRPr lang="ru-RU" sz="2400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>
                <a:solidFill>
                  <a:srgbClr val="252525"/>
                </a:solidFill>
                <a:latin typeface="+mj-lt"/>
              </a:rPr>
              <a:t>В небольшом южном городе со своей мамой живёт молодая девушка Нина Соломатина. Её отец давно бросил свою тогда ещё маленькую дочь и переехал в Москву. Мечтающая «выучиться на артистку» Нина приезжает в Москву, но проваливается на вступительных экзаменах в театральное училище. Решив попробовать поступить в следующем году, Нина временно поселяется с отцом и его семьёй. Стремясь самостоятельно обеспечивать себя, она идёт работать, но из-за различных казусов нигде не может удержаться надолго. В личной жизни Нина также терпит фиаско — студент-москвич Никита весьма быстро бросает её ради нового увлечения. В итоге Нина начинает понимать, что большой город — это совсем не вечный карнавал, который она нарисовала в своем воображении, и вместо того, чтобы в итоге покорить мир, главная героиня возвращается к себе домой — заботиться о заболевшей </a:t>
            </a:r>
            <a:r>
              <a:rPr lang="ru-RU" b="1" i="1" dirty="0" smtClean="0">
                <a:solidFill>
                  <a:srgbClr val="252525"/>
                </a:solidFill>
                <a:latin typeface="+mj-lt"/>
              </a:rPr>
              <a:t>матери. Фильм </a:t>
            </a:r>
            <a:r>
              <a:rPr lang="ru-RU" b="1" i="1" dirty="0">
                <a:solidFill>
                  <a:srgbClr val="252525"/>
                </a:solidFill>
                <a:latin typeface="+mj-lt"/>
              </a:rPr>
              <a:t>заканчивается сценой, в которой Нина Соломатина предстает знаменитой певицей, выступающей при полном </a:t>
            </a:r>
            <a:r>
              <a:rPr lang="ru-RU" b="1" i="1" dirty="0" smtClean="0">
                <a:solidFill>
                  <a:srgbClr val="252525"/>
                </a:solidFill>
                <a:latin typeface="+mj-lt"/>
              </a:rPr>
              <a:t>зале.</a:t>
            </a:r>
            <a:endParaRPr lang="ru-RU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6248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39</TotalTime>
  <Words>133</Words>
  <Application>Microsoft Office PowerPoint</Application>
  <PresentationFormat>Экран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Кутюр</vt:lpstr>
      <vt:lpstr>Фильм «Карнавал»</vt:lpstr>
      <vt:lpstr>Сюжет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Polina</dc:creator>
  <cp:lastModifiedBy>Polina</cp:lastModifiedBy>
  <cp:revision>5</cp:revision>
  <dcterms:created xsi:type="dcterms:W3CDTF">2017-02-25T12:37:50Z</dcterms:created>
  <dcterms:modified xsi:type="dcterms:W3CDTF">2017-02-25T13:27:59Z</dcterms:modified>
</cp:coreProperties>
</file>