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61" r:id="rId3"/>
    <p:sldId id="262" r:id="rId4"/>
    <p:sldId id="263" r:id="rId5"/>
    <p:sldId id="264" r:id="rId6"/>
    <p:sldId id="265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41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28656" cy="1463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</a:t>
            </a:r>
            <a:br>
              <a:rPr lang="ru-RU" dirty="0" smtClean="0"/>
            </a:br>
            <a:r>
              <a:rPr lang="ru-RU" dirty="0" smtClean="0"/>
              <a:t>    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>Фольклор </a:t>
            </a:r>
            <a:r>
              <a:rPr lang="ru-RU" sz="2700" dirty="0" err="1" smtClean="0">
                <a:solidFill>
                  <a:schemeClr val="tx2">
                    <a:lumMod val="50000"/>
                  </a:schemeClr>
                </a:solidFill>
              </a:rPr>
              <a:t>кичәсендә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> ( </a:t>
            </a:r>
            <a:r>
              <a:rPr lang="ru-RU" sz="2700" dirty="0" err="1" smtClean="0">
                <a:solidFill>
                  <a:schemeClr val="tx2">
                    <a:lumMod val="50000"/>
                  </a:schemeClr>
                </a:solidFill>
              </a:rPr>
              <a:t>яулык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tx2">
                    <a:lumMod val="50000"/>
                  </a:schemeClr>
                </a:solidFill>
              </a:rPr>
              <a:t>биюе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vp8jTosReX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Сабантуй </a:t>
            </a:r>
            <a:r>
              <a:rPr lang="ba-RU" dirty="0" smtClean="0"/>
              <a:t>бәйрәмендә</a:t>
            </a:r>
            <a:endParaRPr lang="ru-RU" dirty="0"/>
          </a:p>
        </p:txBody>
      </p:sp>
      <p:pic>
        <p:nvPicPr>
          <p:cNvPr id="4" name="Содержимое 3" descr="3S7lKOUrS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4038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dirty="0" smtClean="0"/>
              <a:t>    СабаНтуй бәйрәмендә  </a:t>
            </a:r>
            <a:endParaRPr lang="ru-RU" dirty="0"/>
          </a:p>
        </p:txBody>
      </p:sp>
      <p:pic>
        <p:nvPicPr>
          <p:cNvPr id="4" name="Содержимое 3" descr="3wdmjC6wrn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226230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dirty="0" smtClean="0"/>
              <a:t>    Сабантуй бәйрәмендә</a:t>
            </a:r>
            <a:endParaRPr lang="ru-RU" dirty="0"/>
          </a:p>
        </p:txBody>
      </p:sp>
      <p:pic>
        <p:nvPicPr>
          <p:cNvPr id="4" name="Содержимое 3" descr="4qehs8X5NW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4273" y="1609725"/>
            <a:ext cx="6464854" cy="4846638"/>
          </a:xfrm>
        </p:spPr>
      </p:pic>
    </p:spTree>
    <p:extLst>
      <p:ext uri="{BB962C8B-B14F-4D97-AF65-F5344CB8AC3E}">
        <p14:creationId xmlns:p14="http://schemas.microsoft.com/office/powerpoint/2010/main" val="277974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dirty="0" smtClean="0"/>
              <a:t>   Сабантуй бәйрәмендә</a:t>
            </a:r>
            <a:endParaRPr lang="ru-RU" dirty="0"/>
          </a:p>
        </p:txBody>
      </p:sp>
      <p:pic>
        <p:nvPicPr>
          <p:cNvPr id="4" name="Содержимое 3" descr="cZoLSFxiUB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4273" y="1609725"/>
            <a:ext cx="6464854" cy="4846638"/>
          </a:xfrm>
        </p:spPr>
      </p:pic>
    </p:spTree>
    <p:extLst>
      <p:ext uri="{BB962C8B-B14F-4D97-AF65-F5344CB8AC3E}">
        <p14:creationId xmlns:p14="http://schemas.microsoft.com/office/powerpoint/2010/main" val="19456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dirty="0" smtClean="0"/>
              <a:t>    Сөлге бәйрәмендә</a:t>
            </a:r>
            <a:endParaRPr lang="ru-RU" dirty="0"/>
          </a:p>
        </p:txBody>
      </p:sp>
      <p:pic>
        <p:nvPicPr>
          <p:cNvPr id="6" name="Содержимое 5" descr="KHN6uub70bY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18046"/>
            <a:ext cx="7239000" cy="48299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dirty="0" err="1" smtClean="0"/>
              <a:t>СабаНтуй</a:t>
            </a:r>
            <a:r>
              <a:rPr lang="ru-RU" dirty="0" smtClean="0"/>
              <a:t> </a:t>
            </a:r>
            <a:r>
              <a:rPr lang="ru-RU" dirty="0" err="1"/>
              <a:t>бәйрәмендә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73" y="1609725"/>
            <a:ext cx="6464854" cy="4846638"/>
          </a:xfrm>
        </p:spPr>
      </p:pic>
    </p:spTree>
    <p:extLst>
      <p:ext uri="{BB962C8B-B14F-4D97-AF65-F5344CB8AC3E}">
        <p14:creationId xmlns:p14="http://schemas.microsoft.com/office/powerpoint/2010/main" val="29114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Сабантуй </a:t>
            </a:r>
            <a:r>
              <a:rPr lang="ru-RU" dirty="0" err="1"/>
              <a:t>бәйрәмендә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73" y="1609725"/>
            <a:ext cx="6464854" cy="4846638"/>
          </a:xfrm>
        </p:spPr>
      </p:pic>
    </p:spTree>
    <p:extLst>
      <p:ext uri="{BB962C8B-B14F-4D97-AF65-F5344CB8AC3E}">
        <p14:creationId xmlns:p14="http://schemas.microsoft.com/office/powerpoint/2010/main" val="76264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Сабантуй </a:t>
            </a:r>
            <a:r>
              <a:rPr lang="ru-RU" dirty="0" err="1"/>
              <a:t>бәйрәмендә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1772816"/>
            <a:ext cx="3778076" cy="4032448"/>
          </a:xfrm>
        </p:spPr>
      </p:pic>
    </p:spTree>
    <p:extLst>
      <p:ext uri="{BB962C8B-B14F-4D97-AF65-F5344CB8AC3E}">
        <p14:creationId xmlns:p14="http://schemas.microsoft.com/office/powerpoint/2010/main" val="27794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120</TotalTime>
  <Words>24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                                           Фольклор кичәсендә ( яулык биюе) </vt:lpstr>
      <vt:lpstr>   Сабантуй бәйрәмендә</vt:lpstr>
      <vt:lpstr>    СабаНтуй бәйрәмендә  </vt:lpstr>
      <vt:lpstr>    Сабантуй бәйрәмендә</vt:lpstr>
      <vt:lpstr>   Сабантуй бәйрәмендә</vt:lpstr>
      <vt:lpstr>    Сөлге бәйрәмендә</vt:lpstr>
      <vt:lpstr>  СабаНтуй бәйрәмендә</vt:lpstr>
      <vt:lpstr>   Сабантуй бәйрәмендә</vt:lpstr>
      <vt:lpstr>   Сабантуй бәйрәмендә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Фольклор – күпкырлы һәм бай милли иҗат</dc:title>
  <dc:creator>User</dc:creator>
  <cp:lastModifiedBy>школа</cp:lastModifiedBy>
  <cp:revision>19</cp:revision>
  <dcterms:created xsi:type="dcterms:W3CDTF">2014-12-16T05:45:20Z</dcterms:created>
  <dcterms:modified xsi:type="dcterms:W3CDTF">2017-03-13T06:44:40Z</dcterms:modified>
</cp:coreProperties>
</file>