
<file path=[Content_Types].xml><?xml version="1.0" encoding="utf-8"?>
<Types xmlns="http://schemas.openxmlformats.org/package/2006/content-types">
  <Default Extension="xml" ContentType="application/xml"/>
  <Default Extension="mp3" ContentType="audio/mpeg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831"/>
    <p:restoredTop sz="50067"/>
  </p:normalViewPr>
  <p:slideViewPr>
    <p:cSldViewPr snapToGrid="0" snapToObjects="1">
      <p:cViewPr varScale="1">
        <p:scale>
          <a:sx n="62" d="100"/>
          <a:sy n="62" d="100"/>
        </p:scale>
        <p:origin x="23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D9FC6B-A614-5545-AB8F-AEBBB98B06CC}" type="datetimeFigureOut">
              <a:rPr lang="ru-RU" smtClean="0"/>
              <a:t>15.03.17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62FE6F-09E1-6C4A-81E0-A8F3CAC72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56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2FE6F-09E1-6C4A-81E0-A8F3CAC723E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038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2FE6F-09E1-6C4A-81E0-A8F3CAC723E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997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2FE6F-09E1-6C4A-81E0-A8F3CAC723E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30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2FE6F-09E1-6C4A-81E0-A8F3CAC723E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566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2FE6F-09E1-6C4A-81E0-A8F3CAC723E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7329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2FE6F-09E1-6C4A-81E0-A8F3CAC723E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595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2FE6F-09E1-6C4A-81E0-A8F3CAC723E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2651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2FE6F-09E1-6C4A-81E0-A8F3CAC723E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63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с имен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с цита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3/15/17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3/15/17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1.jpeg"/><Relationship Id="rId6" Type="http://schemas.openxmlformats.org/officeDocument/2006/relationships/image" Target="../media/image2.png"/><Relationship Id="rId1" Type="http://schemas.microsoft.com/office/2007/relationships/media" Target="../media/media1.mp3"/><Relationship Id="rId2" Type="http://schemas.openxmlformats.org/officeDocument/2006/relationships/audio" Target="../media/media1.mp3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hyperlink" Target="https://www.kinopoisk.ru/name/543852/" TargetMode="External"/><Relationship Id="rId12" Type="http://schemas.openxmlformats.org/officeDocument/2006/relationships/hyperlink" Target="https://www.kinopoisk.ru/name/174264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kinopoisk.ru/name/290337/" TargetMode="External"/><Relationship Id="rId4" Type="http://schemas.openxmlformats.org/officeDocument/2006/relationships/hyperlink" Target="https://www.kinopoisk.ru/name/257005/" TargetMode="External"/><Relationship Id="rId5" Type="http://schemas.openxmlformats.org/officeDocument/2006/relationships/hyperlink" Target="https://www.kinopoisk.ru/name/188848/" TargetMode="External"/><Relationship Id="rId6" Type="http://schemas.openxmlformats.org/officeDocument/2006/relationships/hyperlink" Target="https://www.kinopoisk.ru/name/269642/" TargetMode="External"/><Relationship Id="rId7" Type="http://schemas.openxmlformats.org/officeDocument/2006/relationships/hyperlink" Target="https://www.kinopoisk.ru/name/174296/" TargetMode="External"/><Relationship Id="rId8" Type="http://schemas.openxmlformats.org/officeDocument/2006/relationships/hyperlink" Target="https://www.kinopoisk.ru/name/543849/" TargetMode="External"/><Relationship Id="rId9" Type="http://schemas.openxmlformats.org/officeDocument/2006/relationships/hyperlink" Target="https://www.kinopoisk.ru/name/543850/" TargetMode="External"/><Relationship Id="rId10" Type="http://schemas.openxmlformats.org/officeDocument/2006/relationships/hyperlink" Target="https://www.kinopoisk.ru/name/543851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nopoisk.ru/name/284833/" TargetMode="External"/><Relationship Id="rId4" Type="http://schemas.openxmlformats.org/officeDocument/2006/relationships/hyperlink" Target="https://www.kinopoisk.ru/name/307742/" TargetMode="External"/><Relationship Id="rId5" Type="http://schemas.openxmlformats.org/officeDocument/2006/relationships/hyperlink" Target="https://www.kinopoisk.ru/name/284794/" TargetMode="External"/><Relationship Id="rId6" Type="http://schemas.openxmlformats.org/officeDocument/2006/relationships/hyperlink" Target="https://www.kinopoisk.ru/name/37397/" TargetMode="External"/><Relationship Id="rId7" Type="http://schemas.openxmlformats.org/officeDocument/2006/relationships/hyperlink" Target="https://www.kinopoisk.ru/name/269624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19" y="3393497"/>
            <a:ext cx="4566536" cy="34249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810490" y="435976"/>
            <a:ext cx="10079182" cy="2409072"/>
          </a:xfrm>
        </p:spPr>
        <p:txBody>
          <a:bodyPr/>
          <a:lstStyle/>
          <a:p>
            <a:r>
              <a:rPr lang="ru-RU" dirty="0"/>
              <a:t>Х</a:t>
            </a:r>
            <a:r>
              <a:rPr lang="ru-RU" dirty="0" smtClean="0"/>
              <a:t>удожественный </a:t>
            </a:r>
            <a:r>
              <a:rPr lang="ru-RU" dirty="0"/>
              <a:t>фильм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/>
              <a:t>Приключения Буратино» (1975).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1756" y="2845048"/>
            <a:ext cx="7766936" cy="1096899"/>
          </a:xfrm>
        </p:spPr>
        <p:txBody>
          <a:bodyPr/>
          <a:lstStyle/>
          <a:p>
            <a:r>
              <a:rPr lang="ru-RU" dirty="0"/>
              <a:t>Режиссер: Леонид Алексеевич Нечаев</a:t>
            </a:r>
          </a:p>
        </p:txBody>
      </p:sp>
      <p:pic>
        <p:nvPicPr>
          <p:cNvPr id="5" name="Алексей Рыбников - Юрий Энтин - Финальная песня  - (Приключения Буратино 1975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644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5607" y="422564"/>
            <a:ext cx="8596668" cy="5874326"/>
          </a:xfrm>
        </p:spPr>
        <p:txBody>
          <a:bodyPr>
            <a:noAutofit/>
          </a:bodyPr>
          <a:lstStyle/>
          <a:p>
            <a:r>
              <a:rPr lang="ru-RU" sz="1900" dirty="0"/>
              <a:t>История Буратино представлена в фильме как смелый ироничный мюзикл, отличающийся удивительным весельем. Леонид Нечаев создал свою версию известной сказки, сохранив при этом и букву, и дух первоисточника. Мюзикл, одна из лучших работ композитора Алексея Рыбникова в кино</a:t>
            </a:r>
            <a:r>
              <a:rPr lang="ru-RU" sz="1900" dirty="0" smtClean="0"/>
              <a:t>.</a:t>
            </a:r>
            <a:r>
              <a:rPr lang="en-US" sz="1900" dirty="0" smtClean="0"/>
              <a:t> </a:t>
            </a:r>
            <a:r>
              <a:rPr lang="ru-RU" sz="1900" dirty="0" smtClean="0"/>
              <a:t>По </a:t>
            </a:r>
            <a:r>
              <a:rPr lang="ru-RU" sz="1900" dirty="0"/>
              <a:t>мотивам сказки </a:t>
            </a:r>
            <a:r>
              <a:rPr lang="ru-RU" sz="1900" dirty="0" err="1"/>
              <a:t>А.Н.Толстого</a:t>
            </a:r>
            <a:r>
              <a:rPr lang="ru-RU" sz="1900" dirty="0"/>
              <a:t> «Золотой ключик, или Приключения Буратино». Экранизация «Буратино» помогает увидеть всех героев вживую, ребенку понять, кто же такие деревянный мальчик и девочка с голубыми волосами. Отечественная экранизация раскрыла смысл сказки и одушевила всех героев с филигранной точностью. Каждый персонаж продуман до мелочей, начиная от одежды, заканчивая речью</a:t>
            </a:r>
            <a:r>
              <a:rPr lang="ru-RU" sz="1900" dirty="0" smtClean="0"/>
              <a:t>.</a:t>
            </a:r>
            <a:r>
              <a:rPr lang="en-US" sz="1900" smtClean="0"/>
              <a:t> </a:t>
            </a:r>
            <a:r>
              <a:rPr lang="ru-RU" sz="1900" smtClean="0"/>
              <a:t>Трудолюбивый </a:t>
            </a:r>
            <a:r>
              <a:rPr lang="ru-RU" sz="1900" dirty="0"/>
              <a:t>папа Карло выпиливает из дерева куклу, однако, она непростая и в итоге является живым человеком. Особенность Буратино в его длинном и потешном носе, смешном колпаке с кисточкой и задорном нраве. Мальчишка показывает своим поведением небывалую храбрость, смекалку и совершенную любовь к друзьям. Он всегда в поиске приключений. Сначала ему предстоит спасти друзей из театра кукол злого </a:t>
            </a:r>
            <a:r>
              <a:rPr lang="ru-RU" sz="1900" dirty="0" err="1"/>
              <a:t>Барабаса</a:t>
            </a:r>
            <a:r>
              <a:rPr lang="ru-RU" sz="1900" dirty="0"/>
              <a:t>, а потом и спастись самому от нападок этого злодея</a:t>
            </a:r>
            <a:r>
              <a:rPr lang="ru-RU" sz="1900" dirty="0" smtClean="0"/>
              <a:t>.</a:t>
            </a:r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163169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Актеры: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270000"/>
            <a:ext cx="8596668" cy="5151582"/>
          </a:xfrm>
        </p:spPr>
        <p:txBody>
          <a:bodyPr>
            <a:normAutofit/>
          </a:bodyPr>
          <a:lstStyle/>
          <a:p>
            <a:r>
              <a:rPr lang="ru-RU" sz="2400" dirty="0" smtClean="0">
                <a:hlinkClick r:id="rId3"/>
              </a:rPr>
              <a:t>Дмитрий Иосифов</a:t>
            </a:r>
            <a:r>
              <a:rPr lang="ru-RU" sz="2400" dirty="0" smtClean="0"/>
              <a:t> Буратино</a:t>
            </a:r>
          </a:p>
          <a:p>
            <a:r>
              <a:rPr lang="ru-RU" sz="2400" dirty="0">
                <a:hlinkClick r:id="rId4"/>
              </a:rPr>
              <a:t>Владимир </a:t>
            </a:r>
            <a:r>
              <a:rPr lang="ru-RU" sz="2400" dirty="0" smtClean="0">
                <a:hlinkClick r:id="rId4"/>
              </a:rPr>
              <a:t>Этуш</a:t>
            </a:r>
            <a:r>
              <a:rPr lang="ru-RU" sz="2400" dirty="0" smtClean="0"/>
              <a:t> </a:t>
            </a:r>
            <a:r>
              <a:rPr lang="ru-RU" sz="2400" dirty="0" err="1" smtClean="0"/>
              <a:t>Крабас-барабас</a:t>
            </a:r>
            <a:endParaRPr lang="ru-RU" sz="2400" dirty="0" smtClean="0"/>
          </a:p>
          <a:p>
            <a:r>
              <a:rPr lang="ru-RU" sz="2400" dirty="0">
                <a:hlinkClick r:id="rId5"/>
              </a:rPr>
              <a:t>Ролан </a:t>
            </a:r>
            <a:r>
              <a:rPr lang="ru-RU" sz="2400" dirty="0" smtClean="0">
                <a:hlinkClick r:id="rId5"/>
              </a:rPr>
              <a:t>Быков</a:t>
            </a:r>
            <a:r>
              <a:rPr lang="ru-RU" sz="2400" dirty="0" smtClean="0"/>
              <a:t> Кот </a:t>
            </a:r>
            <a:r>
              <a:rPr lang="ru-RU" sz="2400" dirty="0" err="1"/>
              <a:t>Б</a:t>
            </a:r>
            <a:r>
              <a:rPr lang="ru-RU" sz="2400" dirty="0" err="1" smtClean="0"/>
              <a:t>азилио</a:t>
            </a:r>
            <a:endParaRPr lang="ru-RU" sz="2400" dirty="0" smtClean="0"/>
          </a:p>
          <a:p>
            <a:r>
              <a:rPr lang="ru-RU" sz="2400" dirty="0">
                <a:hlinkClick r:id="rId6"/>
              </a:rPr>
              <a:t>Елена </a:t>
            </a:r>
            <a:r>
              <a:rPr lang="ru-RU" sz="2400" dirty="0" smtClean="0">
                <a:hlinkClick r:id="rId6"/>
              </a:rPr>
              <a:t>Санаева</a:t>
            </a:r>
            <a:r>
              <a:rPr lang="ru-RU" sz="2400" dirty="0" smtClean="0"/>
              <a:t> Лиса Алиса</a:t>
            </a:r>
          </a:p>
          <a:p>
            <a:r>
              <a:rPr lang="ru-RU" sz="2400" dirty="0">
                <a:hlinkClick r:id="rId7"/>
              </a:rPr>
              <a:t>Владимир </a:t>
            </a:r>
            <a:r>
              <a:rPr lang="ru-RU" sz="2400" dirty="0" smtClean="0">
                <a:hlinkClick r:id="rId7"/>
              </a:rPr>
              <a:t>Басов</a:t>
            </a:r>
            <a:r>
              <a:rPr lang="ru-RU" sz="2400" dirty="0" smtClean="0"/>
              <a:t> </a:t>
            </a:r>
            <a:r>
              <a:rPr lang="ru-RU" sz="2400" dirty="0" err="1" smtClean="0"/>
              <a:t>Дуремар</a:t>
            </a:r>
            <a:endParaRPr lang="ru-RU" sz="2400" dirty="0" smtClean="0"/>
          </a:p>
          <a:p>
            <a:r>
              <a:rPr lang="ru-RU" sz="2400" dirty="0">
                <a:hlinkClick r:id="rId8"/>
              </a:rPr>
              <a:t>Татьяна </a:t>
            </a:r>
            <a:r>
              <a:rPr lang="ru-RU" sz="2400" dirty="0" smtClean="0">
                <a:hlinkClick r:id="rId8"/>
              </a:rPr>
              <a:t>Проценко</a:t>
            </a:r>
            <a:r>
              <a:rPr lang="ru-RU" sz="2400" dirty="0" smtClean="0"/>
              <a:t> Мальвина</a:t>
            </a:r>
          </a:p>
          <a:p>
            <a:r>
              <a:rPr lang="ru-RU" sz="2400" dirty="0">
                <a:hlinkClick r:id="rId9"/>
              </a:rPr>
              <a:t>Роман </a:t>
            </a:r>
            <a:r>
              <a:rPr lang="ru-RU" sz="2400" dirty="0" smtClean="0">
                <a:hlinkClick r:id="rId9"/>
              </a:rPr>
              <a:t>Столкарц</a:t>
            </a:r>
            <a:r>
              <a:rPr lang="ru-RU" sz="2400" dirty="0" smtClean="0"/>
              <a:t> Пьеро</a:t>
            </a:r>
          </a:p>
          <a:p>
            <a:r>
              <a:rPr lang="ru-RU" sz="2400" dirty="0">
                <a:hlinkClick r:id="rId10"/>
              </a:rPr>
              <a:t>Томас </a:t>
            </a:r>
            <a:r>
              <a:rPr lang="ru-RU" sz="2400" dirty="0" smtClean="0">
                <a:hlinkClick r:id="rId10"/>
              </a:rPr>
              <a:t>Аугустинас</a:t>
            </a:r>
            <a:r>
              <a:rPr lang="ru-RU" sz="2400" dirty="0" smtClean="0"/>
              <a:t> </a:t>
            </a:r>
            <a:r>
              <a:rPr lang="ru-RU" sz="2400" dirty="0" err="1" smtClean="0"/>
              <a:t>Артемон</a:t>
            </a:r>
            <a:endParaRPr lang="ru-RU" sz="2400" dirty="0" smtClean="0"/>
          </a:p>
          <a:p>
            <a:r>
              <a:rPr lang="ru-RU" sz="2400" dirty="0">
                <a:hlinkClick r:id="rId11"/>
              </a:rPr>
              <a:t>Григорий </a:t>
            </a:r>
            <a:r>
              <a:rPr lang="ru-RU" sz="2400" dirty="0" smtClean="0">
                <a:hlinkClick r:id="rId11"/>
              </a:rPr>
              <a:t>Светлорусов</a:t>
            </a:r>
            <a:r>
              <a:rPr lang="ru-RU" sz="2400" dirty="0" smtClean="0"/>
              <a:t> Арлекин</a:t>
            </a:r>
          </a:p>
          <a:p>
            <a:r>
              <a:rPr lang="ru-RU" sz="2400" dirty="0">
                <a:hlinkClick r:id="rId12"/>
              </a:rPr>
              <a:t>Николай </a:t>
            </a:r>
            <a:r>
              <a:rPr lang="ru-RU" sz="2400" dirty="0" smtClean="0">
                <a:hlinkClick r:id="rId12"/>
              </a:rPr>
              <a:t>Гринько</a:t>
            </a:r>
            <a:r>
              <a:rPr lang="ru-RU" sz="2400" dirty="0" smtClean="0"/>
              <a:t> Папа Карло</a:t>
            </a:r>
          </a:p>
        </p:txBody>
      </p:sp>
    </p:spTree>
    <p:extLst>
      <p:ext uri="{BB962C8B-B14F-4D97-AF65-F5344CB8AC3E}">
        <p14:creationId xmlns:p14="http://schemas.microsoft.com/office/powerpoint/2010/main" val="75099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81000"/>
            <a:ext cx="8596668" cy="1320800"/>
          </a:xfrm>
        </p:spPr>
        <p:txBody>
          <a:bodyPr/>
          <a:lstStyle/>
          <a:p>
            <a:r>
              <a:rPr lang="ru-RU"/>
              <a:t>Актеры: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246189"/>
            <a:ext cx="8596668" cy="3880773"/>
          </a:xfrm>
        </p:spPr>
        <p:txBody>
          <a:bodyPr/>
          <a:lstStyle/>
          <a:p>
            <a:r>
              <a:rPr lang="ru-RU" dirty="0">
                <a:hlinkClick r:id="rId3"/>
              </a:rPr>
              <a:t>Юрий </a:t>
            </a:r>
            <a:r>
              <a:rPr lang="ru-RU" dirty="0" smtClean="0">
                <a:hlinkClick r:id="rId3"/>
              </a:rPr>
              <a:t>Катин-Ярцев</a:t>
            </a:r>
            <a:r>
              <a:rPr lang="ru-RU" dirty="0"/>
              <a:t> Джузеппе - Сизый </a:t>
            </a:r>
            <a:r>
              <a:rPr lang="ru-RU" dirty="0" smtClean="0"/>
              <a:t>нос</a:t>
            </a:r>
          </a:p>
          <a:p>
            <a:r>
              <a:rPr lang="ru-RU" dirty="0">
                <a:hlinkClick r:id="rId4"/>
              </a:rPr>
              <a:t>Рина </a:t>
            </a:r>
            <a:r>
              <a:rPr lang="ru-RU" dirty="0" smtClean="0">
                <a:hlinkClick r:id="rId4"/>
              </a:rPr>
              <a:t>Зеленая</a:t>
            </a:r>
            <a:r>
              <a:rPr lang="ru-RU" dirty="0"/>
              <a:t> Черепаха </a:t>
            </a:r>
            <a:r>
              <a:rPr lang="ru-RU" dirty="0" err="1" smtClean="0"/>
              <a:t>Тортила</a:t>
            </a:r>
            <a:endParaRPr lang="ru-RU" dirty="0" smtClean="0"/>
          </a:p>
          <a:p>
            <a:r>
              <a:rPr lang="ru-RU" dirty="0">
                <a:hlinkClick r:id="rId5"/>
              </a:rPr>
              <a:t>Баадур </a:t>
            </a:r>
            <a:r>
              <a:rPr lang="ru-RU" dirty="0" smtClean="0">
                <a:hlinkClick r:id="rId5"/>
              </a:rPr>
              <a:t>Цуладзе</a:t>
            </a:r>
            <a:r>
              <a:rPr lang="ru-RU" dirty="0" smtClean="0"/>
              <a:t> </a:t>
            </a:r>
            <a:r>
              <a:rPr lang="ru-RU" dirty="0"/>
              <a:t>Хозяин </a:t>
            </a:r>
            <a:r>
              <a:rPr lang="ru-RU" dirty="0" smtClean="0"/>
              <a:t>харчевни</a:t>
            </a:r>
          </a:p>
          <a:p>
            <a:r>
              <a:rPr lang="ru-RU" dirty="0">
                <a:hlinkClick r:id="rId6"/>
              </a:rPr>
              <a:t>Валентин </a:t>
            </a:r>
            <a:r>
              <a:rPr lang="ru-RU" dirty="0" smtClean="0">
                <a:hlinkClick r:id="rId6"/>
              </a:rPr>
              <a:t>Букин</a:t>
            </a:r>
            <a:r>
              <a:rPr lang="ru-RU" dirty="0"/>
              <a:t> старший </a:t>
            </a:r>
            <a:r>
              <a:rPr lang="ru-RU" dirty="0" smtClean="0"/>
              <a:t>полицейский</a:t>
            </a:r>
          </a:p>
          <a:p>
            <a:r>
              <a:rPr lang="ru-RU" dirty="0">
                <a:hlinkClick r:id="rId7"/>
              </a:rPr>
              <a:t>Михаил </a:t>
            </a:r>
            <a:r>
              <a:rPr lang="ru-RU" dirty="0" smtClean="0">
                <a:hlinkClick r:id="rId7"/>
              </a:rPr>
              <a:t>Петров</a:t>
            </a:r>
            <a:r>
              <a:rPr lang="ru-RU" dirty="0"/>
              <a:t> </a:t>
            </a:r>
            <a:r>
              <a:rPr lang="ru-RU" dirty="0" smtClean="0"/>
              <a:t>собака-полицейский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686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4206" y="561108"/>
            <a:ext cx="8596668" cy="5750417"/>
          </a:xfrm>
        </p:spPr>
        <p:txBody>
          <a:bodyPr>
            <a:normAutofit/>
          </a:bodyPr>
          <a:lstStyle/>
          <a:p>
            <a:r>
              <a:rPr lang="ru-RU" sz="1900" dirty="0"/>
              <a:t>2. Мелодия- это основа любого музыкального произведения, его мысль, его душа. Без мелодии музыка немыслима. Мелодия в песнях Рыбникова встречается и  плавная, и отрывистая, весёлая и </a:t>
            </a:r>
            <a:r>
              <a:rPr lang="ru-RU" sz="1900" dirty="0" err="1"/>
              <a:t>грустная.Есть</a:t>
            </a:r>
            <a:r>
              <a:rPr lang="ru-RU" sz="1900" dirty="0"/>
              <a:t> свой ритм в каждой песне ,придающие музыкальному произведению лиричность или ощущение </a:t>
            </a:r>
            <a:r>
              <a:rPr lang="ru-RU" sz="1900" dirty="0" err="1"/>
              <a:t>тревоги.Ритм</a:t>
            </a:r>
            <a:r>
              <a:rPr lang="ru-RU" sz="1900" dirty="0"/>
              <a:t> влияет на характер музыки. Прерывистый ритм создает ощущение тревоги, взволнованности. Темп встречается быстрый, медленный и умеренный. Например, в песне "Буратино" быстрый темп-аллегро и </a:t>
            </a:r>
            <a:r>
              <a:rPr lang="ru-RU" sz="1900" dirty="0" err="1"/>
              <a:t>ритм,передает</a:t>
            </a:r>
            <a:r>
              <a:rPr lang="ru-RU" sz="1900" dirty="0"/>
              <a:t> эмоции </a:t>
            </a:r>
            <a:r>
              <a:rPr lang="ru-RU" sz="1900" dirty="0" err="1"/>
              <a:t>радости,также</a:t>
            </a:r>
            <a:r>
              <a:rPr lang="ru-RU" sz="1900" dirty="0"/>
              <a:t> в этой песне Мажорная </a:t>
            </a:r>
            <a:r>
              <a:rPr lang="ru-RU" sz="1900" dirty="0" err="1"/>
              <a:t>музыка,т</a:t>
            </a:r>
            <a:r>
              <a:rPr lang="ru-RU" sz="1900" dirty="0"/>
              <a:t> е </a:t>
            </a:r>
            <a:r>
              <a:rPr lang="ru-RU" sz="1900" dirty="0" err="1"/>
              <a:t>радостная,светлая</a:t>
            </a:r>
            <a:r>
              <a:rPr lang="ru-RU" sz="1900" dirty="0"/>
              <a:t>. А в песне-танце лисы Алисы и кота </a:t>
            </a:r>
            <a:r>
              <a:rPr lang="ru-RU" sz="1900" dirty="0" err="1"/>
              <a:t>Базилио</a:t>
            </a:r>
            <a:r>
              <a:rPr lang="ru-RU" sz="1900" dirty="0"/>
              <a:t> слышим умеренный темп-анданте и лиричную </a:t>
            </a:r>
            <a:r>
              <a:rPr lang="ru-RU" sz="1900" dirty="0" err="1"/>
              <a:t>музыку.В</a:t>
            </a:r>
            <a:r>
              <a:rPr lang="ru-RU" sz="1900" dirty="0"/>
              <a:t> песне Пьеро умеренный </a:t>
            </a:r>
            <a:r>
              <a:rPr lang="ru-RU" sz="1900" dirty="0" err="1"/>
              <a:t>темп,лиричную</a:t>
            </a:r>
            <a:r>
              <a:rPr lang="ru-RU" sz="1900" dirty="0"/>
              <a:t> музыку и грустную мелодию в минорной тональности.</a:t>
            </a:r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192714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8734" y="539607"/>
            <a:ext cx="8596668" cy="3880773"/>
          </a:xfrm>
        </p:spPr>
        <p:txBody>
          <a:bodyPr>
            <a:normAutofit/>
          </a:bodyPr>
          <a:lstStyle/>
          <a:p>
            <a:r>
              <a:rPr lang="ru-RU" sz="1900" dirty="0"/>
              <a:t>3.Музыка Рыбникова как всегда красива, оригинальна, УМЕСТНА, непредсказуема. Музыка в «</a:t>
            </a:r>
            <a:r>
              <a:rPr lang="ru-RU" sz="1900" dirty="0" smtClean="0"/>
              <a:t>Приключения </a:t>
            </a:r>
            <a:r>
              <a:rPr lang="ru-RU" sz="1900" dirty="0"/>
              <a:t>Буратино» схожа с красивой живописной картиной, пестрящей многокрасочностью и красотой. Ничего лишнего. Мелодии красиво рисуют характеры персонажей</a:t>
            </a:r>
            <a:r>
              <a:rPr lang="ru-RU" sz="1900" dirty="0" smtClean="0"/>
              <a:t>. Хочется </a:t>
            </a:r>
            <a:r>
              <a:rPr lang="ru-RU" sz="1900" dirty="0"/>
              <a:t>похвалить всех, кто работал над этой сказкой. Особенно это касается композитора Алексея Рыбникова. Из песен не могу выделить какую-нибудь одну</a:t>
            </a:r>
            <a:r>
              <a:rPr lang="ru-RU" sz="1900" dirty="0" smtClean="0"/>
              <a:t>. Все </a:t>
            </a:r>
            <a:r>
              <a:rPr lang="ru-RU" sz="1900" dirty="0"/>
              <a:t>песни, которые он написал до сих пор остаются у меня в голове, а когда вновь пересматриваю сказку, подпеваю каждую из них. </a:t>
            </a:r>
            <a:r>
              <a:rPr lang="ru-RU" sz="1900" dirty="0" smtClean="0"/>
              <a:t> </a:t>
            </a:r>
            <a:endParaRPr lang="ru-RU" sz="1900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18" y="3482836"/>
            <a:ext cx="4763655" cy="317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7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7171" y="753572"/>
            <a:ext cx="8596668" cy="3880773"/>
          </a:xfrm>
        </p:spPr>
        <p:txBody>
          <a:bodyPr>
            <a:normAutofit/>
          </a:bodyPr>
          <a:lstStyle/>
          <a:p>
            <a:r>
              <a:rPr lang="ru-RU" sz="1900" dirty="0"/>
              <a:t>4 Если бы у меня была возможность сняться в данном мюзикле, то я хотел бы сыграть роль Буратино и окунутся в приключения</a:t>
            </a:r>
            <a:r>
              <a:rPr lang="ru-RU" sz="1900" dirty="0" smtClean="0"/>
              <a:t>: поозорничать, отправиться </a:t>
            </a:r>
            <a:r>
              <a:rPr lang="ru-RU" sz="1900" dirty="0"/>
              <a:t>на поиски приключений и при этом выходить сухим из воды  в любой </a:t>
            </a:r>
            <a:r>
              <a:rPr lang="ru-RU" sz="1900" dirty="0" smtClean="0"/>
              <a:t>ситуации. Быть </a:t>
            </a:r>
            <a:r>
              <a:rPr lang="ru-RU" sz="1900" dirty="0"/>
              <a:t>таким же смелым, преданным</a:t>
            </a:r>
            <a:r>
              <a:rPr lang="ru-RU" sz="1900" dirty="0" smtClean="0"/>
              <a:t>, добрым </a:t>
            </a:r>
            <a:r>
              <a:rPr lang="ru-RU" sz="1900" dirty="0"/>
              <a:t>и искренним</a:t>
            </a:r>
            <a:r>
              <a:rPr lang="ru-RU" sz="1900" dirty="0" smtClean="0"/>
              <a:t>. Фильм </a:t>
            </a:r>
            <a:r>
              <a:rPr lang="ru-RU" sz="1900" dirty="0"/>
              <a:t>яркий, красивый, фильм </a:t>
            </a:r>
            <a:r>
              <a:rPr lang="ru-RU" sz="1900" dirty="0" smtClean="0"/>
              <a:t>– сказка</a:t>
            </a:r>
            <a:r>
              <a:rPr lang="en-US" sz="1900" dirty="0" smtClean="0"/>
              <a:t>.</a:t>
            </a:r>
            <a:endParaRPr lang="ru-RU" sz="1900" dirty="0"/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82" y="2903104"/>
            <a:ext cx="6698417" cy="376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82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09007" y="3082636"/>
            <a:ext cx="8596668" cy="1320800"/>
          </a:xfrm>
        </p:spPr>
        <p:txBody>
          <a:bodyPr/>
          <a:lstStyle/>
          <a:p>
            <a:r>
              <a:rPr lang="ru-RU" dirty="0" smtClean="0"/>
              <a:t>Конец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267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Аспект</Template>
  <TotalTime>263</TotalTime>
  <Words>522</Words>
  <Application>Microsoft Macintosh PowerPoint</Application>
  <PresentationFormat>Широкоэкранный</PresentationFormat>
  <Paragraphs>32</Paragraphs>
  <Slides>8</Slides>
  <Notes>8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Calibri</vt:lpstr>
      <vt:lpstr>Trebuchet MS</vt:lpstr>
      <vt:lpstr>Wingdings 3</vt:lpstr>
      <vt:lpstr>Arial</vt:lpstr>
      <vt:lpstr>Аспект</vt:lpstr>
      <vt:lpstr>Художественный фильм  «Приключения Буратино» (1975). </vt:lpstr>
      <vt:lpstr>Презентация PowerPoint</vt:lpstr>
      <vt:lpstr>Актеры:</vt:lpstr>
      <vt:lpstr>Актеры:</vt:lpstr>
      <vt:lpstr>Презентация PowerPoint</vt:lpstr>
      <vt:lpstr>Презентация PowerPoint</vt:lpstr>
      <vt:lpstr>Презентация PowerPoint</vt:lpstr>
      <vt:lpstr>Конец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Художественный фильм  «Приключения Буратино» (1975). </dc:title>
  <dc:creator>Пользователь Microsoft Office</dc:creator>
  <cp:lastModifiedBy>Пользователь Microsoft Office</cp:lastModifiedBy>
  <cp:revision>6</cp:revision>
  <dcterms:created xsi:type="dcterms:W3CDTF">2017-03-15T09:46:08Z</dcterms:created>
  <dcterms:modified xsi:type="dcterms:W3CDTF">2017-03-15T18:54:16Z</dcterms:modified>
</cp:coreProperties>
</file>