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3" r:id="rId5"/>
    <p:sldId id="264" r:id="rId6"/>
    <p:sldId id="276" r:id="rId7"/>
    <p:sldId id="285" r:id="rId8"/>
    <p:sldId id="259" r:id="rId9"/>
    <p:sldId id="286" r:id="rId10"/>
    <p:sldId id="284" r:id="rId11"/>
    <p:sldId id="266" r:id="rId12"/>
    <p:sldId id="267" r:id="rId13"/>
    <p:sldId id="268" r:id="rId14"/>
    <p:sldId id="262" r:id="rId15"/>
    <p:sldId id="270" r:id="rId16"/>
    <p:sldId id="269" r:id="rId17"/>
    <p:sldId id="271" r:id="rId18"/>
    <p:sldId id="273" r:id="rId19"/>
    <p:sldId id="274" r:id="rId20"/>
    <p:sldId id="275" r:id="rId21"/>
    <p:sldId id="26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5" autoAdjust="0"/>
  </p:normalViewPr>
  <p:slideViewPr>
    <p:cSldViewPr>
      <p:cViewPr varScale="1">
        <p:scale>
          <a:sx n="73" d="100"/>
          <a:sy n="73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8529-720E-418E-94FF-B45DE10CA722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FEB5-98EC-419C-A021-C36A5990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38C5-5170-48B4-8C49-FE9C96BEAF8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A34-70DB-490B-A138-103172AC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2907-3DB1-43F9-B09D-768F25BE400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C702-3F53-47A4-B59F-88EE508F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90BF-D31C-482A-B704-58EB637A9D82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D695-7003-489F-BD20-3217A5725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625A-E594-4A2E-B43E-D97634FF315A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D870-522C-44E9-9E7F-29F75584D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8617-C271-4328-8002-3801357E0900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6077-8788-4AB7-8506-F16A2F8A5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C2ED-1211-4B17-8B28-1B8A6584378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1859-D177-433F-A4BE-562662CE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0F86-81EE-46E7-8E70-C272BB4B3E57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4360-324B-43D5-AD31-546D1E85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7257-80BE-4C35-B7AC-F9DA62A46E7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67E9-BF44-4CB4-92AB-1D9F2C87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2C89-55CA-41FE-9E70-A6530C191116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55D4-6559-4A53-8306-ED1CFFF9D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5B12-CACD-46B0-83F6-6C88B98B7995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5EA1-0B06-43BC-8773-822EA22EB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348BCE-4461-4CE0-AC81-B127019564E0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0F085C-EDBF-4746-8769-79221E43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0" y="3860800"/>
            <a:ext cx="5441950" cy="216058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504825" y="5238750"/>
            <a:ext cx="47879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ko-KR" sz="1200" b="1">
                <a:solidFill>
                  <a:srgbClr val="17375E"/>
                </a:solidFill>
              </a:rPr>
              <a:t>Выполнила: Закирова Алиса</a:t>
            </a:r>
          </a:p>
          <a:p>
            <a:pPr latinLnBrk="1"/>
            <a:r>
              <a:rPr lang="ru-RU" altLang="ko-KR" sz="1200" b="1">
                <a:solidFill>
                  <a:srgbClr val="17375E"/>
                </a:solidFill>
              </a:rPr>
              <a:t>Ученица 4 класса МБОУ СОШ № 3 г. Туймазы</a:t>
            </a:r>
          </a:p>
          <a:p>
            <a:pPr latinLnBrk="1"/>
            <a:r>
              <a:rPr lang="ru-RU" altLang="ko-KR" sz="1200" b="1">
                <a:solidFill>
                  <a:srgbClr val="17375E"/>
                </a:solidFill>
              </a:rPr>
              <a:t>Руководитель: Макарова Н.Н.</a:t>
            </a:r>
            <a:endParaRPr lang="en-US" altLang="ko-KR" sz="1200" b="1">
              <a:solidFill>
                <a:srgbClr val="17375E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825" y="4000500"/>
            <a:ext cx="4924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Мюзикл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«Приключения Буратино»</a:t>
            </a:r>
            <a:endParaRPr lang="en-US" altLang="ko-KR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1857375" y="428625"/>
            <a:ext cx="7286625" cy="641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фонарщиков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 bwMode="auto">
          <a:xfrm>
            <a:off x="1619250" y="1628775"/>
            <a:ext cx="68580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Мелодия напевная, в минорном ладе, нижнем регистре, темп умеренный,      динамика  меццо-форте,       тембр певческий.</a:t>
            </a:r>
          </a:p>
        </p:txBody>
      </p:sp>
      <p:pic>
        <p:nvPicPr>
          <p:cNvPr id="26627" name="Picture 2" descr="C:\Documents and Settings\Admin\Рабочий стол\буратино\песня фонарщ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500"/>
            <a:ext cx="4214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s://im0-tub-ru.yandex.net/i?id=4e3cd54c2e52c0444b713b7f6d5d3e5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571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0"/>
            <a:ext cx="7524750" cy="1069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папы Карло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 bwMode="auto">
          <a:xfrm>
            <a:off x="2124075" y="1268413"/>
            <a:ext cx="6562725" cy="874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Спокойная музыка:    медленный темп,      умеренная динамика.   Мелодия плавная,     написана  в миноре, с оттенком грусти.</a:t>
            </a:r>
          </a:p>
        </p:txBody>
      </p:sp>
      <p:pic>
        <p:nvPicPr>
          <p:cNvPr id="27651" name="Picture 2" descr="C:\Documents and Settings\Admin\Рабочий стол\1333428405_11111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500313"/>
            <a:ext cx="5214938" cy="39433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785938" y="357188"/>
            <a:ext cx="7358062" cy="712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кукол «Страшный Карабас»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 bwMode="auto">
          <a:xfrm>
            <a:off x="2124075" y="1052513"/>
            <a:ext cx="6562725" cy="1233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В мелодии этой песни нет долгих протяжных звуков, она ближе простому разговору,    в ней чувствуются обороты    человеческой     речи.     Такие   мелодии   называются   речитативными.</a:t>
            </a:r>
            <a:r>
              <a:rPr lang="ru-RU" sz="3200" smtClean="0">
                <a:solidFill>
                  <a:schemeClr val="tx1"/>
                </a:solidFill>
                <a:latin typeface="맑은 고딕" pitchFamily="34" charset="-127"/>
                <a:ea typeface="맑은 고딕" pitchFamily="34" charset="-127"/>
                <a:cs typeface="Arial" charset="0"/>
              </a:rPr>
              <a:t> </a:t>
            </a:r>
          </a:p>
        </p:txBody>
      </p:sp>
      <p:pic>
        <p:nvPicPr>
          <p:cNvPr id="28675" name="Picture 1" descr="C:\Documents and Settings\Admin\Рабочий стол\буратино\песня кук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571750"/>
            <a:ext cx="435768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https://im0-tub-ru.yandex.net/i?id=d2facbe8c53acbd9bd281ee5e38f957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3570">
            <a:off x="5334000" y="4400550"/>
            <a:ext cx="30003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ttps://libpstu.files.wordpress.com/2016/08/karabas2.jpg?w=327&amp;h=327&amp;cro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357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1928813" y="428625"/>
            <a:ext cx="7215187" cy="641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Дуремара</a:t>
            </a:r>
          </a:p>
        </p:txBody>
      </p:sp>
      <p:sp>
        <p:nvSpPr>
          <p:cNvPr id="29698" name="Содержимое 3"/>
          <p:cNvSpPr>
            <a:spLocks noGrp="1"/>
          </p:cNvSpPr>
          <p:nvPr>
            <p:ph idx="10"/>
          </p:nvPr>
        </p:nvSpPr>
        <p:spPr bwMode="auto">
          <a:xfrm>
            <a:off x="1692275" y="908050"/>
            <a:ext cx="6983413" cy="3529013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Но от жадности, ква-ква,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И от скупости,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Но от подлости, ква-ква,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И от глупости.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И ещё от хвастовства,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Ква-ква-ква, ква-ква-ква,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Не поможет твой товар,</a:t>
            </a:r>
            <a:b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</a:br>
            <a:r>
              <a:rPr lang="ru-RU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</a:rPr>
              <a:t>Злой, противный Дуремар.</a:t>
            </a:r>
          </a:p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Arial" charset="0"/>
                <a:ea typeface="맑은 고딕" pitchFamily="34" charset="-127"/>
              </a:rPr>
              <a:t>Песня звучит в мажорном ладу, приподнято. Музыка   активная: быстрый темп,</a:t>
            </a:r>
            <a:r>
              <a:rPr lang="ru-RU" sz="2000" u="sng" smtClean="0">
                <a:solidFill>
                  <a:schemeClr val="tx1"/>
                </a:solidFill>
                <a:latin typeface="Arial" charset="0"/>
                <a:ea typeface="맑은 고딕" pitchFamily="34" charset="-127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Arial" charset="0"/>
                <a:ea typeface="맑은 고딕" pitchFamily="34" charset="-127"/>
              </a:rPr>
              <a:t>разнообразная динамика.</a:t>
            </a:r>
          </a:p>
        </p:txBody>
      </p:sp>
      <p:pic>
        <p:nvPicPr>
          <p:cNvPr id="29699" name="Picture 1" descr="C:\Documents and Settings\Admin\Рабочий стол\буратино\дурем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933825"/>
            <a:ext cx="34226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www.detivkino.ru/kartinki/buratino_0419.jpg"/>
          <p:cNvPicPr>
            <a:picLocks noChangeAspect="1" noChangeArrowheads="1"/>
          </p:cNvPicPr>
          <p:nvPr/>
        </p:nvPicPr>
        <p:blipFill>
          <a:blip r:embed="rId3"/>
          <a:srcRect t="19650"/>
          <a:stretch>
            <a:fillRect/>
          </a:stretch>
        </p:blipFill>
        <p:spPr bwMode="auto">
          <a:xfrm>
            <a:off x="1571625" y="4000500"/>
            <a:ext cx="2979738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1714500" y="500063"/>
            <a:ext cx="7429500" cy="569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Карабаса Барабаса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 bwMode="auto">
          <a:xfrm>
            <a:off x="1042988" y="1700213"/>
            <a:ext cx="4105275" cy="316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Считайте меня подлым —</a:t>
            </a:r>
            <a:b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Да! Я готов на подлости!</a:t>
            </a:r>
            <a:b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Эх! Я готов на подлости!</a:t>
            </a:r>
            <a:b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Ух! Я готов на подлости!</a:t>
            </a: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r>
              <a:rPr lang="ru-RU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Ритм организует, упорядочивает движение,    от   него      зависит характер произведения.   В этой песне быстрый ритм,   а    также громкая динамика,      мажорный лад, средний регистр.</a:t>
            </a:r>
            <a:r>
              <a:rPr lang="ru-RU" smtClean="0">
                <a:solidFill>
                  <a:schemeClr val="tx1"/>
                </a:solidFill>
                <a:latin typeface="맑은 고딕" pitchFamily="34" charset="-127"/>
                <a:ea typeface="맑은 고딕" pitchFamily="34" charset="-127"/>
                <a:cs typeface="Arial" charset="0"/>
              </a:rPr>
              <a:t> </a:t>
            </a:r>
            <a:endParaRPr lang="ru-RU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</p:txBody>
      </p:sp>
      <p:pic>
        <p:nvPicPr>
          <p:cNvPr id="30723" name="Picture 1" descr="C:\Documents and Settings\Admin\Рабочий стол\буратино\карабас барабас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05038"/>
            <a:ext cx="3889375" cy="294163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2000250" y="357188"/>
            <a:ext cx="6786563" cy="712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песня-танец лисы Алисы и </a:t>
            </a:r>
            <a:b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кота Базилио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 bwMode="auto">
          <a:xfrm>
            <a:off x="2124075" y="1285875"/>
            <a:ext cx="6562725" cy="1571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Какое небо голубое, </a:t>
            </a:r>
          </a:p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Мы не сторонники разбоя</a:t>
            </a:r>
          </a:p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На дурака не нужен нож, </a:t>
            </a:r>
          </a:p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Ему покажешь медный грош-</a:t>
            </a:r>
          </a:p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И делай с ним, что хошь!</a:t>
            </a:r>
          </a:p>
          <a:p>
            <a:pPr algn="ctr" eaLnBrk="1" hangingPunct="1"/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Веселая окраска мелодии:   мажорный лад, средний регистр.         Активная музыка: быстрый темп, громкая динамика.   Это праздничная, яркая песня, немного легкомысленная, но в то же время чуть-чуть саркастична.</a:t>
            </a:r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</p:txBody>
      </p:sp>
      <p:pic>
        <p:nvPicPr>
          <p:cNvPr id="31747" name="Picture 1" descr="C:\Documents and Settings\Admin\Рабочий стол\буратино\о жадинах, хвастунах и дурак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644900"/>
            <a:ext cx="46085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428625"/>
            <a:ext cx="7310438" cy="641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Пауков и Буратино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 bwMode="auto">
          <a:xfrm>
            <a:off x="1619250" y="1412875"/>
            <a:ext cx="3000375" cy="221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  <a:t> </a:t>
            </a:r>
          </a:p>
          <a:p>
            <a:pPr eaLnBrk="1" hangingPunct="1"/>
            <a:endParaRPr lang="ru-RU" smtClean="0">
              <a:solidFill>
                <a:srgbClr val="40404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mtClean="0">
              <a:solidFill>
                <a:srgbClr val="40404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mtClean="0">
              <a:solidFill>
                <a:srgbClr val="40404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Надоело! Поучают, поучают!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Надоело! Поучают, поучают!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- Поучаем, поучаем ...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- Поучайте лучше ваших паучат!</a:t>
            </a: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Мажорный лад, средний регистр, быстрый темп,     разнообразная динамика.</a:t>
            </a:r>
            <a:r>
              <a:rPr lang="ru-RU" sz="1400" smtClean="0">
                <a:solidFill>
                  <a:schemeClr val="tx1"/>
                </a:solidFill>
                <a:latin typeface="맑은 고딕" pitchFamily="34" charset="-127"/>
                <a:ea typeface="맑은 고딕" pitchFamily="34" charset="-127"/>
                <a:cs typeface="Arial" charset="0"/>
              </a:rPr>
              <a:t> </a:t>
            </a:r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</p:txBody>
      </p:sp>
      <p:pic>
        <p:nvPicPr>
          <p:cNvPr id="32771" name="Picture 1" descr="C:\Documents and Settings\Admin\Рабочий стол\буратино\песня пауков и буратино.jpg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4786313" y="2143125"/>
            <a:ext cx="40005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https://www.startfilm.ru/images/base/film/24_08_13/big_59199_rsryoryerssrrryos-rssrsryorr.rrsryos-2.1975.mkv_snapshot_00.18.55_2013.08.24_19.37.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857750"/>
            <a:ext cx="2111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0"/>
            <a:ext cx="7524750" cy="1069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песня «Поле чудес»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 bwMode="auto">
          <a:xfrm>
            <a:off x="2124075" y="1143000"/>
            <a:ext cx="6562725" cy="1285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Не горы, не овраги и не лес,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Не океан без дна и берегов,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А поле, поле, поле, поле Чудес,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А поле, поле, поле, поле Чудес,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Поле чудес в Стране Дураков.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Крекс-пекс-фекс…</a:t>
            </a: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В этой песне, как средство выразительности, используется  «речетативное пение», которое   отражает эмоциональное   состояние   героев и основные переживания.</a:t>
            </a:r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404040"/>
              </a:solidFill>
              <a:latin typeface="Arial" charset="0"/>
              <a:ea typeface="맑은 고딕" pitchFamily="34" charset="-127"/>
              <a:cs typeface="Arial" charset="0"/>
            </a:endParaRPr>
          </a:p>
        </p:txBody>
      </p:sp>
      <p:pic>
        <p:nvPicPr>
          <p:cNvPr id="33795" name="Picture 1" descr="C:\Documents and Settings\Admin\Рабочий стол\буратино\кот базилио и лиса али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58102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0"/>
            <a:ext cx="7524750" cy="1069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  <a:t/>
            </a:r>
            <a:b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  <a:t/>
            </a:r>
            <a:b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sz="2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Романс черепахи Тортилы</a:t>
            </a:r>
            <a: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  <a:t/>
            </a:r>
            <a:b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  <a:t/>
            </a:r>
            <a:br>
              <a:rPr lang="ru-RU" smtClean="0">
                <a:solidFill>
                  <a:srgbClr val="40404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ko-KR" altLang="en-US" smtClean="0">
                <a:solidFill>
                  <a:srgbClr val="404040"/>
                </a:solidFill>
                <a:latin typeface="Arial" charset="0"/>
                <a:cs typeface="Arial" charset="0"/>
              </a:rPr>
              <a:t/>
            </a:r>
            <a:br>
              <a:rPr lang="ko-KR" altLang="en-US" smtClean="0">
                <a:solidFill>
                  <a:srgbClr val="404040"/>
                </a:solidFill>
                <a:latin typeface="Arial" charset="0"/>
                <a:cs typeface="Arial" charset="0"/>
              </a:rPr>
            </a:br>
            <a:endParaRPr lang="ru-RU" smtClean="0">
              <a:solidFill>
                <a:srgbClr val="404040"/>
              </a:solidFill>
              <a:latin typeface="Arial" charset="0"/>
              <a:ea typeface="맑은 고딕" pitchFamily="34" charset="-127"/>
              <a:cs typeface="Arial" charset="0"/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 bwMode="auto">
          <a:xfrm>
            <a:off x="2124075" y="1000125"/>
            <a:ext cx="6562725" cy="1214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Затянулась бурой тиной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Гладь старинного пруда.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Ах, была, как Буратино,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Я когда-то молода!</a:t>
            </a:r>
          </a:p>
          <a:p>
            <a:pPr algn="ctr"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Темп спокойный задумчивый. Эту песню Рыбников специально стилизовал под  старинные итальянские песенки.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Мелодия напевная, в минорном ладе, нижнем регистре, тембр певческий.</a:t>
            </a:r>
            <a:r>
              <a:rPr lang="ru-RU" sz="1400" smtClean="0">
                <a:solidFill>
                  <a:schemeClr val="tx1"/>
                </a:solidFill>
                <a:latin typeface="맑은 고딕" pitchFamily="34" charset="-127"/>
                <a:ea typeface="맑은 고딕" pitchFamily="34" charset="-127"/>
                <a:cs typeface="Arial" charset="0"/>
              </a:rPr>
              <a:t> </a:t>
            </a:r>
          </a:p>
        </p:txBody>
      </p:sp>
      <p:pic>
        <p:nvPicPr>
          <p:cNvPr id="34819" name="Picture 2" descr="https://im0-tub-ru.yandex.net/i?id=191d206544cb4ccc5058c39da72211a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928938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s://im2-tub-ru.yandex.net/i?id=8e11e71344dac773c67f0003e8a2260e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0722">
            <a:off x="1573213" y="3124200"/>
            <a:ext cx="36020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6500812" cy="5699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Серенада Пьеро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 bwMode="auto">
          <a:xfrm>
            <a:off x="1547813" y="1484313"/>
            <a:ext cx="3000375" cy="185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Не нужна мне малина,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Не страшна мне ангина,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Не боюсь я вообще ничего!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Лишь бы только Мальвина,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Лишь бы только Мальвина,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Лишь бы только Мальвина</a:t>
            </a:r>
            <a:b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14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Обожала меня одного.</a:t>
            </a: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400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 Как много в этой песне грусти,   печали!         Медленный   темп    усиливает     выразительность    печальных минорных аккордов.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rPr>
              <a:t>Динамика на протяжении   всей музыки   изменяется:       музыка    начинается чуть слышно,   потом ее звучность все усиливается, доходя до очень громкой.</a:t>
            </a:r>
            <a:r>
              <a:rPr lang="ru-RU" sz="1400" smtClean="0">
                <a:solidFill>
                  <a:schemeClr val="tx1"/>
                </a:solidFill>
                <a:latin typeface="맑은 고딕" pitchFamily="34" charset="-127"/>
                <a:ea typeface="맑은 고딕" pitchFamily="34" charset="-127"/>
                <a:cs typeface="Arial" charset="0"/>
              </a:rPr>
              <a:t> </a:t>
            </a:r>
          </a:p>
        </p:txBody>
      </p:sp>
      <p:pic>
        <p:nvPicPr>
          <p:cNvPr id="35843" name="Picture 3" descr="https://im1-tub-ru.yandex.net/i?id=a3b1f8400d233f4de18ed16c2de4c34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929063"/>
            <a:ext cx="407193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http://img.minibanda.ru/Comments/7/0/6/cache/706e2fec-8580-482f-aac2-438402e451d9-w800-h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14438"/>
            <a:ext cx="39290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6"/>
          <p:cNvSpPr>
            <a:spLocks noGrp="1"/>
          </p:cNvSpPr>
          <p:nvPr>
            <p:ph idx="10"/>
          </p:nvPr>
        </p:nvSpPr>
        <p:spPr bwMode="auto">
          <a:xfrm>
            <a:off x="214313" y="357188"/>
            <a:ext cx="8715375" cy="2714625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Times New Roman" pitchFamily="18" charset="0"/>
              </a:rPr>
              <a:t>     Мюзикл - это театральная постановка, в которой перемешаны песни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Times New Roman" pitchFamily="18" charset="0"/>
              </a:rPr>
              <a:t>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Times New Roman" pitchFamily="18" charset="0"/>
              </a:rPr>
              <a:t> и </a:t>
            </a:r>
            <a:endParaRPr lang="ru-RU" sz="1800" smtClean="0">
              <a:solidFill>
                <a:srgbClr val="002060"/>
              </a:solidFill>
              <a:latin typeface="Arial" charset="0"/>
              <a:ea typeface="맑은 고딕" pitchFamily="34" charset="-127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Times New Roman" pitchFamily="18" charset="0"/>
              </a:rPr>
              <a:t>диалоги, музыка и танцы.</a:t>
            </a:r>
          </a:p>
          <a:p>
            <a:pPr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     Родиной мюзикла является Америка. Впервые такое шоу было показано в Нью-Йорке в 1866 году. Оно сочетало в себе представление в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  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 варьете,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    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комедийные номера, романтический балет, мелодраму и 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 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драматические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  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интерлюдии.  В нашей стране впервые этот жанр появился в середине XX века. </a:t>
            </a:r>
          </a:p>
          <a:p>
            <a:pPr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         Были сняты картины для детей: «Мэри Поппинс, до свидания»,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 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 «Про </a:t>
            </a:r>
            <a:r>
              <a:rPr lang="ru-RU" sz="180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   </a:t>
            </a:r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Красную шапочку», «Приключение Буратино», «Мама» и др.</a:t>
            </a:r>
          </a:p>
          <a:p>
            <a:pPr eaLnBrk="1" hangingPunct="1"/>
            <a:endParaRPr lang="ko-KR" altLang="en-US" sz="1800" smtClean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18434" name="Picture 2" descr="C:\Documents and Settings\Admin\Рабочий стол\ZjQ9vsP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908550"/>
            <a:ext cx="4254500" cy="1949450"/>
          </a:xfrm>
          <a:noFill/>
          <a:ln>
            <a:miter lim="800000"/>
            <a:headEnd/>
            <a:tailEnd/>
          </a:ln>
        </p:spPr>
      </p:pic>
      <p:pic>
        <p:nvPicPr>
          <p:cNvPr id="18435" name="Picture 3" descr="C:\Documents and Settings\Admin\Рабочий стол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89190">
            <a:off x="1535113" y="3181350"/>
            <a:ext cx="3167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http://www.sociofilm.net/wp-content/uploads/2016/10/1347341156_3331.jpg"/>
          <p:cNvPicPr>
            <a:picLocks noChangeAspect="1" noChangeArrowheads="1"/>
          </p:cNvPicPr>
          <p:nvPr/>
        </p:nvPicPr>
        <p:blipFill>
          <a:blip r:embed="rId4"/>
          <a:srcRect b="16267"/>
          <a:stretch>
            <a:fillRect/>
          </a:stretch>
        </p:blipFill>
        <p:spPr bwMode="auto">
          <a:xfrm>
            <a:off x="5214938" y="2786063"/>
            <a:ext cx="37322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http://www.kinonews.ru/insimgs/poster/poster4773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071938"/>
            <a:ext cx="1825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буратино\буратино с ключик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06929">
            <a:off x="1042988" y="32131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500063"/>
            <a:ext cx="7358062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  <a:t>песня «Буратино»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7" name="Содержимое 6"/>
          <p:cNvSpPr>
            <a:spLocks noGrp="1"/>
          </p:cNvSpPr>
          <p:nvPr>
            <p:ph idx="10"/>
          </p:nvPr>
        </p:nvSpPr>
        <p:spPr bwMode="auto">
          <a:xfrm>
            <a:off x="2124075" y="1412875"/>
            <a:ext cx="6564313" cy="714375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Arial" charset="0"/>
                <a:ea typeface="맑은 고딕" pitchFamily="34" charset="-127"/>
              </a:rPr>
              <a:t>Мелодия отражает характер героя, его внутренний мир.      В этой песне быстрый темп, а также громкая динамика, мажорный лад.  Эта песня -  «скороговорка», даже есть припев –  «кричалка»:   «Бу!»,   «Ра!»,   «Ти!», «Но               Разные    динамические     оттенки    помогают      лучше   раскрыть содержание этой песни и выразительно исполнить ее.</a:t>
            </a:r>
            <a:r>
              <a:rPr lang="ru-RU" smtClean="0">
                <a:solidFill>
                  <a:schemeClr val="tx1"/>
                </a:solidFill>
                <a:ea typeface="맑은 고딕" pitchFamily="34" charset="-127"/>
              </a:rPr>
              <a:t> </a:t>
            </a:r>
          </a:p>
        </p:txBody>
      </p:sp>
      <p:pic>
        <p:nvPicPr>
          <p:cNvPr id="36868" name="Picture 2" descr="C:\Documents and Settings\Admin\Рабочий стол\буратино\бу-ра-ти-но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4191000" cy="31432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8313" y="142875"/>
            <a:ext cx="8247062" cy="3857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Из всех песен больше всего мне понравилась песня «Буратино».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Она веселая, ритмичная, позитивная.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Кто доброй сказкой входит в дом?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Кто с детства каждому знаком?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Кто не ученый, не поэт,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А покорил весь белый свет,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Кого повсюду узнают,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Скажите, как его зовут?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  Он окружен людской молвой,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 Он не игрушка- он живой!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В его руках от счастья ключ,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И потому он так везуч,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Все песенки о нем поют,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    Скажите, как его зовут?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                   Бу! Ра! Ти! Но!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7890" name="Picture 1" descr="C:\Documents and Settings\Admin\Рабочий стол\54f4234da7c4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3643312" cy="2732088"/>
          </a:xfrm>
          <a:noFill/>
          <a:ln>
            <a:miter lim="800000"/>
            <a:headEnd/>
            <a:tailEnd/>
          </a:ln>
        </p:spPr>
      </p:pic>
      <p:pic>
        <p:nvPicPr>
          <p:cNvPr id="37891" name="Picture 2" descr="C:\Documents and Settings\Admin\Рабочий стол\буратино\буратино с ключик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6492">
            <a:off x="806450" y="4356100"/>
            <a:ext cx="277971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C:\Documents and Settings\Admin\Рабочий стол\буратино\бу-ра-ти-но.jpg"/>
          <p:cNvPicPr>
            <a:picLocks noGrp="1" noChangeAspect="1" noChangeArrowheads="1"/>
          </p:cNvPicPr>
          <p:nvPr>
            <p:ph idx="10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786188"/>
            <a:ext cx="3714750" cy="27860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3"/>
          <p:cNvSpPr>
            <a:spLocks noGrp="1"/>
          </p:cNvSpPr>
          <p:nvPr>
            <p:ph idx="10"/>
          </p:nvPr>
        </p:nvSpPr>
        <p:spPr bwMode="auto">
          <a:xfrm>
            <a:off x="0" y="571500"/>
            <a:ext cx="8929688" cy="1643063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Сниматься в кино наверное  мечтает каждый ребенок. </a:t>
            </a:r>
          </a:p>
          <a:p>
            <a:pPr algn="ctr"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Из представленных героев мюзикла я бы хотела сыграть роль Мальвины, </a:t>
            </a:r>
          </a:p>
          <a:p>
            <a:pPr algn="ctr"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потому что она добрая и отзывчивая, нежная и хрупкая девочка, </a:t>
            </a:r>
          </a:p>
          <a:p>
            <a:pPr algn="ctr"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у нее всегда идеальная чистота, ее любят птицы и животные, а преданный </a:t>
            </a:r>
          </a:p>
          <a:p>
            <a:pPr algn="ctr" eaLnBrk="1" hangingPunct="1"/>
            <a:r>
              <a:rPr lang="ru-RU" sz="18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Артемон всегда ее защищает. </a:t>
            </a:r>
          </a:p>
        </p:txBody>
      </p:sp>
      <p:pic>
        <p:nvPicPr>
          <p:cNvPr id="38914" name="Picture 2" descr="C:\Documents and Settings\Admin\Рабочий стол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1046">
            <a:off x="5187950" y="3157538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min\Рабочий стол\buratino_0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428875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infoglaz.ru/wp-content/uploads/285680_511795025505467_700579553_n.jpg"/>
          <p:cNvPicPr>
            <a:picLocks noChangeAspect="1" noChangeArrowheads="1"/>
          </p:cNvPicPr>
          <p:nvPr/>
        </p:nvPicPr>
        <p:blipFill>
          <a:blip r:embed="rId2"/>
          <a:srcRect b="2499"/>
          <a:stretch>
            <a:fillRect/>
          </a:stretch>
        </p:blipFill>
        <p:spPr bwMode="auto">
          <a:xfrm>
            <a:off x="714375" y="214313"/>
            <a:ext cx="7620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Содержимое 3"/>
          <p:cNvSpPr>
            <a:spLocks noGrp="1"/>
          </p:cNvSpPr>
          <p:nvPr>
            <p:ph idx="10"/>
          </p:nvPr>
        </p:nvSpPr>
        <p:spPr bwMode="auto">
          <a:xfrm>
            <a:off x="468313" y="2500313"/>
            <a:ext cx="8229600" cy="4214812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4800" b="1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4800" b="1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4800" b="1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endParaRPr lang="ru-RU" sz="4800" b="1" smtClean="0">
              <a:solidFill>
                <a:srgbClr val="002060"/>
              </a:solidFill>
              <a:latin typeface="Georgia" pitchFamily="18" charset="0"/>
              <a:ea typeface="맑은 고딕" pitchFamily="34" charset="-127"/>
              <a:cs typeface="Arial" charset="0"/>
            </a:endParaRPr>
          </a:p>
          <a:p>
            <a:pPr algn="ctr" eaLnBrk="1" hangingPunct="1"/>
            <a:r>
              <a:rPr lang="ru-RU" sz="4800" b="1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68313" y="142875"/>
            <a:ext cx="8532812" cy="2286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«Приключения Буратино» 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советский музыкальный фильм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по мотивам  сказки Алексея Толстого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«Золотой ключик или приключения Буратино».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Эта одна из моих любимых книг детства.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Она учит нас умению верно и крепко дружить,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быть храбрыми и смелыми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8" name="Picture 3" descr="C:\Documents and Settings\Admin\Рабочий стол\378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0650">
            <a:off x="557213" y="2667000"/>
            <a:ext cx="272256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Documents and Settings\Admin\Рабочий стол\img4.jpg"/>
          <p:cNvPicPr>
            <a:picLocks noChangeAspect="1" noChangeArrowheads="1"/>
          </p:cNvPicPr>
          <p:nvPr/>
        </p:nvPicPr>
        <p:blipFill>
          <a:blip r:embed="rId3"/>
          <a:srcRect l="7317" t="21951" r="52438" b="7317"/>
          <a:stretch>
            <a:fillRect/>
          </a:stretch>
        </p:blipFill>
        <p:spPr bwMode="auto">
          <a:xfrm>
            <a:off x="4929188" y="2714625"/>
            <a:ext cx="300037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4313" y="1357313"/>
            <a:ext cx="4286250" cy="3857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Мюзикл  создан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на киностудии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Беларусьфильм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» в 1975 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Режиссёр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Леонид Нечаев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Автор сценария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Инна Веткина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Оператор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Юрий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Елхов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2" name="Picture 2" descr="C:\Documents and Settings\Admin\Рабочий стол\Приключения_бурати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75"/>
            <a:ext cx="3786187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71438" y="142875"/>
            <a:ext cx="8858250" cy="15001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 ролях снимались: Дмитрий Иосифов – Буратино, Татьяна Проценко – Мальвина,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Роман Столкарц – Пьеро, Томас Аугустинас – Арлекин, Николай Гринько- папа Карло,  Юрий Катин Ярцев –Джузеппе, Рина Зеленая – черепаха Тортила, Владимир Этуш 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Карабас-Барабас,  Ролан Быков – кот Базилио, Елена Санаева –лиса Алиса, Владимир Басов -Дуремар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6" name="Picture 2" descr="C:\Documents and Settings\Admin\Рабочий стол\16246610-1o1-650-b5820fbc2f-1484580526.jpg"/>
          <p:cNvPicPr>
            <a:picLocks noChangeAspect="1" noChangeArrowheads="1"/>
          </p:cNvPicPr>
          <p:nvPr/>
        </p:nvPicPr>
        <p:blipFill>
          <a:blip r:embed="rId2"/>
          <a:srcRect r="50285"/>
          <a:stretch>
            <a:fillRect/>
          </a:stretch>
        </p:blipFill>
        <p:spPr bwMode="auto">
          <a:xfrm>
            <a:off x="142875" y="1285875"/>
            <a:ext cx="23574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428750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Documents and Settings\Admin\Рабочий стол\582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000375"/>
            <a:ext cx="2667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Admin\Рабочий стол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857750"/>
            <a:ext cx="26431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Documents and Settings\Admin\Рабочий стол\5823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500188"/>
            <a:ext cx="21447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http://s019.radikal.ru/i642/1703/3d/1049f004fb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4929188"/>
            <a:ext cx="2465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://s020.radikal.ru/i717/1703/95/132f4117cfcf.jpg"/>
          <p:cNvPicPr>
            <a:picLocks noChangeAspect="1" noChangeArrowheads="1"/>
          </p:cNvPicPr>
          <p:nvPr/>
        </p:nvPicPr>
        <p:blipFill>
          <a:blip r:embed="rId8"/>
          <a:srcRect l="51250" t="35001" r="4999" b="3749"/>
          <a:stretch>
            <a:fillRect/>
          </a:stretch>
        </p:blipFill>
        <p:spPr bwMode="auto">
          <a:xfrm>
            <a:off x="7358063" y="4286250"/>
            <a:ext cx="16938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http://s009.radikal.ru/i308/1703/f7/05fcb417f1f1.jpg"/>
          <p:cNvPicPr>
            <a:picLocks noChangeAspect="1" noChangeArrowheads="1"/>
          </p:cNvPicPr>
          <p:nvPr/>
        </p:nvPicPr>
        <p:blipFill>
          <a:blip r:embed="rId9"/>
          <a:srcRect l="51250" t="33749" b="1250"/>
          <a:stretch>
            <a:fillRect/>
          </a:stretch>
        </p:blipFill>
        <p:spPr bwMode="auto">
          <a:xfrm>
            <a:off x="5286375" y="3929063"/>
            <a:ext cx="2017713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 descr="C:\Documents and Settings\Admin\Рабочий стол\nechaev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1857375"/>
            <a:ext cx="20716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6" descr="https://im0-tub-ru.yandex.net/i?id=9666c96ec224cbca6b2842b3a296c77f-l&amp;n=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3143250"/>
            <a:ext cx="2405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kursktv.ru/sites/default/files/f22040cc7a1852a85d64f3aeb84c406f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489075" y="0"/>
            <a:ext cx="765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571500"/>
            <a:ext cx="7239000" cy="1285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Автором музыки к фильму является композитор, </a:t>
            </a:r>
            <a:br>
              <a:rPr lang="ru-RU" sz="20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</a:br>
            <a:r>
              <a:rPr lang="ru-RU" sz="2000" smtClean="0">
                <a:solidFill>
                  <a:srgbClr val="002060"/>
                </a:solidFill>
                <a:latin typeface="Georgia" pitchFamily="18" charset="0"/>
                <a:ea typeface="맑은 고딕" pitchFamily="34" charset="-127"/>
                <a:cs typeface="Arial" charset="0"/>
              </a:rPr>
              <a:t>народный артист России Алексей Рыбников</a:t>
            </a:r>
          </a:p>
        </p:txBody>
      </p:sp>
      <p:pic>
        <p:nvPicPr>
          <p:cNvPr id="22531" name="Picture 2" descr="Алексей Рыбников биография, фото, истории - композитор, Народный артист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785938"/>
            <a:ext cx="335756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kursktv.ru/sites/default/files/f22040cc7a1852a85d64f3aeb84c406f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489075" y="0"/>
            <a:ext cx="765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43063" y="714375"/>
            <a:ext cx="7043737" cy="642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ko-KR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фильме прозвучали песни:</a:t>
            </a:r>
            <a:endParaRPr lang="en-US" altLang="ko-KR" sz="24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3555" name="Content Placeholder 12"/>
          <p:cNvSpPr>
            <a:spLocks noGrp="1"/>
          </p:cNvSpPr>
          <p:nvPr>
            <p:ph idx="10"/>
          </p:nvPr>
        </p:nvSpPr>
        <p:spPr bwMode="auto">
          <a:xfrm>
            <a:off x="1571625" y="1428750"/>
            <a:ext cx="7126288" cy="4564063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«Буратино»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фонарщиков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папы Карло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кукол «Страшный Карабас»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Дуремара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песня-танец лисы Алисы и кота Базилио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Карабаса Барабаса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Пауков и Буратино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«Поле чудес»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черепахи Тортилы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  <a:ea typeface="맑은 고딕" pitchFamily="34" charset="-127"/>
              </a:rPr>
              <a:t>песня Пьеро</a:t>
            </a:r>
            <a:endParaRPr lang="ko-KR" altLang="en-US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</p:nvPr>
        </p:nvGraphicFramePr>
        <p:xfrm>
          <a:off x="142875" y="182563"/>
          <a:ext cx="8858250" cy="6567487"/>
        </p:xfrm>
        <a:graphic>
          <a:graphicData uri="http://schemas.openxmlformats.org/drawingml/2006/table">
            <a:tbl>
              <a:tblPr/>
              <a:tblGrid>
                <a:gridCol w="3071813"/>
                <a:gridCol w="1428750"/>
                <a:gridCol w="4357687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Название песни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29527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Автор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текста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29527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Исполнитель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29527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Бу-ра-ти-но!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(Вступительная)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Юрий Энтин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Нина Бродская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 фонарщиков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Юрий Энтин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Булат Окуджава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Вокально-инструментальный ансамбль «Верные друзья»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 папы Карло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Николай Гринько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</a:rPr>
                        <a:t>Песня кукол «Страшный Карабас»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</a:rPr>
                        <a:t>Юрий Энтин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</a:rPr>
                        <a:t>Детский ансамбль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 Дуремара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Юрий Энтин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Владимир Басов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(куплеты) и вокальный ансамбль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ТЮЗа 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(припев)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 Карабаса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Булат Окуджава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Владимир Этуш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Песня-танец лисы Алисы и кота Базилио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Булат Окуджава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Ролан Быков и Елена Санаева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 пауков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 Буратино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Юрий Энтин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Гарри Бардин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 (куплеты) и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Татьяна Канаева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(припев)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Песня  «Поле Чудес»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Булат Окуджава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Елена Санаева и Ролан Быков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Романс  черепахи  Тортилы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Юрий Энтин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Рина Зелёная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Серенада  Пьеро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2525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Булат Окуджава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맑은 고딕" pitchFamily="34" charset="-127"/>
                        <a:cs typeface="Times New Roman" pitchFamily="18" charset="0"/>
                      </a:endParaRP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맑은 고딕" pitchFamily="34" charset="-127"/>
                          <a:cs typeface="Times New Roman" pitchFamily="18" charset="0"/>
                        </a:rPr>
                        <a:t>Ирина Понаровская</a:t>
                      </a:r>
                    </a:p>
                  </a:txBody>
                  <a:tcPr marL="30480" marR="30480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3"/>
          <p:cNvSpPr>
            <a:spLocks noGrp="1"/>
          </p:cNvSpPr>
          <p:nvPr>
            <p:ph idx="10"/>
          </p:nvPr>
        </p:nvSpPr>
        <p:spPr bwMode="auto">
          <a:xfrm>
            <a:off x="468313" y="476250"/>
            <a:ext cx="8229600" cy="5376863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b="1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Давным-давно в городке на   берегу   Средиземного   моря  столяр Джузеппе дарит своему другу шарманщику Карло говорящее поле-но, которое не желает, чтобы его тесали.   В  бедной  каморке  под лестницей, где даже очаг   и  тот  был нарисован  на  куске  старого  холста, Карло вырезает из полена мальчишку с длинным  носом и дает   ему   имя   Буратино.    Он продает свою   куртку и   покупает деревянному сыночку азбуку, чтобы тот мог учиться. Но в первый же день по пути в школу   мальчик   видит   кукольный театр и про-дает азбуку, чтобы купить билет.   Во  время представления в бала-ганчике   грустный   Пьеро,  задорный  Арлекин  и  другие     куклы неожиданно узнают Буратино. </a:t>
            </a:r>
          </a:p>
          <a:p>
            <a:pPr eaLnBrk="1" hangingPunct="1"/>
            <a:r>
              <a:rPr lang="ru-RU" sz="1800" b="1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Вместе   с   Буратино   мы    встречаемся   с   различными   героями с плохими и хорошими,   и   на   протяжении    всего фильма звучат песни. </a:t>
            </a:r>
          </a:p>
          <a:p>
            <a:pPr eaLnBrk="1" hangingPunct="1"/>
            <a:endParaRPr lang="ru-RU" sz="1800" b="1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  <a:p>
            <a:pPr eaLnBrk="1" hangingPunct="1"/>
            <a:endParaRPr lang="ru-RU" sz="1800" b="1" smtClean="0">
              <a:solidFill>
                <a:srgbClr val="002060"/>
              </a:solidFill>
              <a:latin typeface="Arial" charset="0"/>
              <a:ea typeface="맑은 고딕" pitchFamily="34" charset="-127"/>
              <a:cs typeface="Arial" charset="0"/>
            </a:endParaRPr>
          </a:p>
        </p:txBody>
      </p:sp>
      <p:pic>
        <p:nvPicPr>
          <p:cNvPr id="25602" name="Picture 2" descr="C:\Documents and Settings\Admin\Рабочий стол\1333428405_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24400"/>
            <a:ext cx="2228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982</Words>
  <Application>Microsoft Office PowerPoint</Application>
  <PresentationFormat>Экран (4:3)</PresentationFormat>
  <Paragraphs>177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맑은 고딕</vt:lpstr>
      <vt:lpstr>Calibri</vt:lpstr>
      <vt:lpstr>Georgia</vt:lpstr>
      <vt:lpstr>Times New Roman</vt:lpstr>
      <vt:lpstr>Office Theme</vt:lpstr>
      <vt:lpstr>Custom Design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Автором музыки к фильму является композитор,  народный артист России Алексей Рыбников</vt:lpstr>
      <vt:lpstr>Слайд 7</vt:lpstr>
      <vt:lpstr>Слайд 8</vt:lpstr>
      <vt:lpstr>Слайд 9</vt:lpstr>
      <vt:lpstr>песня фонарщиков</vt:lpstr>
      <vt:lpstr>песня папы Карло</vt:lpstr>
      <vt:lpstr>песня кукол «Страшный Карабас»</vt:lpstr>
      <vt:lpstr>песня Дуремара</vt:lpstr>
      <vt:lpstr>песня Карабаса Барабаса</vt:lpstr>
      <vt:lpstr>песня-танец лисы Алисы и  кота Базилио</vt:lpstr>
      <vt:lpstr>песня Пауков и Буратино</vt:lpstr>
      <vt:lpstr>песня «Поле чудес»</vt:lpstr>
      <vt:lpstr>  Романс черепахи Тортилы   </vt:lpstr>
      <vt:lpstr>  Серенада Пьеро </vt:lpstr>
      <vt:lpstr> песня «Буратино» </vt:lpstr>
      <vt:lpstr>Слайд 21</vt:lpstr>
      <vt:lpstr>Слайд 22</vt:lpstr>
      <vt:lpstr>Слайд 23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 Z</cp:lastModifiedBy>
  <cp:revision>119</cp:revision>
  <dcterms:created xsi:type="dcterms:W3CDTF">2014-04-01T16:35:38Z</dcterms:created>
  <dcterms:modified xsi:type="dcterms:W3CDTF">2017-03-15T18:28:23Z</dcterms:modified>
</cp:coreProperties>
</file>