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00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5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66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37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83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75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38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08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70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3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14298-8E43-4241-936D-0364FECD65A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A63A37F-E4C4-49C8-A5C3-18DD79FBF52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72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18978"/>
            <a:ext cx="9144000" cy="2387600"/>
          </a:xfrm>
        </p:spPr>
        <p:txBody>
          <a:bodyPr/>
          <a:lstStyle/>
          <a:p>
            <a:r>
              <a:rPr lang="ru-RU" b="1" dirty="0"/>
              <a:t>«Приключения Буратино»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5526" y="4234374"/>
            <a:ext cx="9144000" cy="1009357"/>
          </a:xfrm>
        </p:spPr>
        <p:txBody>
          <a:bodyPr/>
          <a:lstStyle/>
          <a:p>
            <a:r>
              <a:rPr lang="ru-RU" dirty="0"/>
              <a:t>Выполнила: ученица 4-го класса МОБУ СОШ №1 </a:t>
            </a:r>
          </a:p>
          <a:p>
            <a:r>
              <a:rPr lang="ru-RU" dirty="0"/>
              <a:t>Гатауллина </a:t>
            </a:r>
            <a:r>
              <a:rPr lang="ru-RU" dirty="0" err="1"/>
              <a:t>Алия</a:t>
            </a:r>
            <a:r>
              <a:rPr lang="ru-RU" dirty="0"/>
              <a:t> </a:t>
            </a:r>
            <a:r>
              <a:rPr lang="ru-RU" dirty="0" err="1"/>
              <a:t>Хамитовна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43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u="sng" dirty="0"/>
              <a:t>Год издания: </a:t>
            </a:r>
            <a:r>
              <a:rPr lang="ru-RU" sz="4000" dirty="0"/>
              <a:t>1975</a:t>
            </a:r>
          </a:p>
          <a:p>
            <a:pPr marL="0" indent="0">
              <a:buNone/>
            </a:pPr>
            <a:r>
              <a:rPr lang="ru-RU" sz="3600" u="sng" dirty="0"/>
              <a:t>Режиссер: </a:t>
            </a:r>
            <a:r>
              <a:rPr lang="ru-RU" sz="3600" dirty="0"/>
              <a:t>Леонид Нечаев</a:t>
            </a:r>
          </a:p>
          <a:p>
            <a:pPr marL="0" indent="0">
              <a:buNone/>
            </a:pPr>
            <a:r>
              <a:rPr lang="ru-RU" sz="3600" u="sng" dirty="0"/>
              <a:t>Автор сценария: </a:t>
            </a:r>
            <a:r>
              <a:rPr lang="ru-RU" sz="3600" dirty="0"/>
              <a:t>Инна Веткина</a:t>
            </a:r>
          </a:p>
          <a:p>
            <a:pPr marL="0" indent="0">
              <a:buNone/>
            </a:pPr>
            <a:r>
              <a:rPr lang="ru-RU" sz="3600" u="sng" dirty="0"/>
              <a:t>Оператор: </a:t>
            </a:r>
            <a:r>
              <a:rPr lang="ru-RU" sz="3600" dirty="0"/>
              <a:t>Юрий </a:t>
            </a:r>
            <a:r>
              <a:rPr lang="ru-RU" sz="3600" dirty="0" err="1"/>
              <a:t>Елхов</a:t>
            </a:r>
            <a:endParaRPr lang="ru-RU" sz="3600" dirty="0"/>
          </a:p>
          <a:p>
            <a:pPr marL="0" indent="0">
              <a:buNone/>
            </a:pPr>
            <a:r>
              <a:rPr lang="ru-RU" sz="3600" u="sng" dirty="0"/>
              <a:t>Композитор: </a:t>
            </a:r>
            <a:r>
              <a:rPr lang="ru-RU" sz="3600" dirty="0"/>
              <a:t>Алексей Рыбников</a:t>
            </a:r>
          </a:p>
          <a:p>
            <a:pPr marL="0" indent="0">
              <a:buNone/>
            </a:pP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63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/>
              <a:t>В ролях: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7619"/>
            <a:ext cx="10515600" cy="5009344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/>
              <a:t>Дмитрий Иосифов — </a:t>
            </a:r>
            <a:r>
              <a:rPr lang="ru-RU" sz="3400" i="1" dirty="0"/>
              <a:t>Буратино</a:t>
            </a:r>
            <a:endParaRPr lang="ru-RU" sz="3400" dirty="0"/>
          </a:p>
          <a:p>
            <a:r>
              <a:rPr lang="ru-RU" sz="3400" dirty="0"/>
              <a:t>Татьяна Проценко — </a:t>
            </a:r>
            <a:r>
              <a:rPr lang="ru-RU" sz="3400" i="1" dirty="0"/>
              <a:t>Мальвина</a:t>
            </a:r>
            <a:endParaRPr lang="ru-RU" sz="3400" dirty="0"/>
          </a:p>
          <a:p>
            <a:r>
              <a:rPr lang="ru-RU" sz="3400" dirty="0"/>
              <a:t>Роман </a:t>
            </a:r>
            <a:r>
              <a:rPr lang="ru-RU" sz="3400" dirty="0" err="1"/>
              <a:t>Столкарц</a:t>
            </a:r>
            <a:r>
              <a:rPr lang="ru-RU" sz="3400" dirty="0"/>
              <a:t> — </a:t>
            </a:r>
            <a:r>
              <a:rPr lang="ru-RU" sz="3400" i="1" dirty="0"/>
              <a:t>Пьеро</a:t>
            </a:r>
            <a:endParaRPr lang="ru-RU" sz="3400" dirty="0"/>
          </a:p>
          <a:p>
            <a:r>
              <a:rPr lang="ru-RU" sz="3400" dirty="0"/>
              <a:t>Томас </a:t>
            </a:r>
            <a:r>
              <a:rPr lang="ru-RU" sz="3400" dirty="0" err="1"/>
              <a:t>Аугустинас</a:t>
            </a:r>
            <a:r>
              <a:rPr lang="ru-RU" sz="3400" dirty="0"/>
              <a:t> — </a:t>
            </a:r>
            <a:r>
              <a:rPr lang="ru-RU" sz="3400" dirty="0" err="1"/>
              <a:t>Артемон</a:t>
            </a:r>
            <a:endParaRPr lang="ru-RU" sz="3400" dirty="0"/>
          </a:p>
          <a:p>
            <a:r>
              <a:rPr lang="ru-RU" sz="3400" dirty="0"/>
              <a:t>Григорий </a:t>
            </a:r>
            <a:r>
              <a:rPr lang="ru-RU" sz="3400" dirty="0" err="1"/>
              <a:t>Светлорусов</a:t>
            </a:r>
            <a:r>
              <a:rPr lang="ru-RU" sz="3400" dirty="0"/>
              <a:t> — </a:t>
            </a:r>
            <a:r>
              <a:rPr lang="ru-RU" sz="3400" i="1" dirty="0"/>
              <a:t>Арлекин</a:t>
            </a:r>
            <a:endParaRPr lang="ru-RU" sz="3400" dirty="0"/>
          </a:p>
          <a:p>
            <a:r>
              <a:rPr lang="ru-RU" sz="3400" dirty="0"/>
              <a:t>Николай Гринько — </a:t>
            </a:r>
            <a:r>
              <a:rPr lang="ru-RU" sz="3400" i="1" dirty="0"/>
              <a:t>папа Карло</a:t>
            </a:r>
            <a:endParaRPr lang="ru-RU" sz="3400" dirty="0"/>
          </a:p>
          <a:p>
            <a:r>
              <a:rPr lang="ru-RU" sz="3400" dirty="0"/>
              <a:t>Юрий Катин-Ярцев — </a:t>
            </a:r>
            <a:r>
              <a:rPr lang="ru-RU" sz="3400" i="1" dirty="0"/>
              <a:t>Джузеппе</a:t>
            </a:r>
            <a:endParaRPr lang="ru-RU" sz="3400" dirty="0"/>
          </a:p>
          <a:p>
            <a:r>
              <a:rPr lang="ru-RU" sz="3400" dirty="0" err="1"/>
              <a:t>Рина</a:t>
            </a:r>
            <a:r>
              <a:rPr lang="ru-RU" sz="3400" dirty="0"/>
              <a:t> Зелёная — </a:t>
            </a:r>
            <a:r>
              <a:rPr lang="ru-RU" sz="3400" i="1" dirty="0"/>
              <a:t>черепаха </a:t>
            </a:r>
            <a:r>
              <a:rPr lang="ru-RU" sz="3400" i="1" dirty="0" err="1"/>
              <a:t>Тортила</a:t>
            </a:r>
            <a:endParaRPr lang="ru-RU" sz="3400" dirty="0"/>
          </a:p>
          <a:p>
            <a:r>
              <a:rPr lang="ru-RU" sz="3400" dirty="0"/>
              <a:t>Владимир Этуш — </a:t>
            </a:r>
            <a:r>
              <a:rPr lang="ru-RU" sz="3400" i="1" dirty="0"/>
              <a:t>Карабас-</a:t>
            </a:r>
            <a:r>
              <a:rPr lang="ru-RU" sz="3400" i="1" dirty="0" err="1"/>
              <a:t>Барабас</a:t>
            </a:r>
            <a:endParaRPr lang="ru-RU" sz="3400" dirty="0"/>
          </a:p>
          <a:p>
            <a:r>
              <a:rPr lang="ru-RU" sz="3400" dirty="0"/>
              <a:t>Ролан Быков — </a:t>
            </a:r>
            <a:r>
              <a:rPr lang="ru-RU" sz="3400" i="1" dirty="0"/>
              <a:t>кот </a:t>
            </a:r>
            <a:r>
              <a:rPr lang="ru-RU" sz="3400" i="1" dirty="0" err="1"/>
              <a:t>Базилио</a:t>
            </a:r>
            <a:endParaRPr lang="ru-RU" sz="3400" dirty="0"/>
          </a:p>
          <a:p>
            <a:r>
              <a:rPr lang="ru-RU" sz="3400" dirty="0"/>
              <a:t>Елена </a:t>
            </a:r>
            <a:r>
              <a:rPr lang="ru-RU" sz="3400" dirty="0" err="1"/>
              <a:t>Санаева</a:t>
            </a:r>
            <a:r>
              <a:rPr lang="ru-RU" sz="3400" dirty="0"/>
              <a:t> — </a:t>
            </a:r>
            <a:r>
              <a:rPr lang="ru-RU" sz="3400" i="1" dirty="0"/>
              <a:t>лиса Алиса</a:t>
            </a:r>
            <a:endParaRPr lang="ru-RU" sz="3400" dirty="0"/>
          </a:p>
          <a:p>
            <a:r>
              <a:rPr lang="ru-RU" sz="3400" dirty="0"/>
              <a:t>Владимир Басов — </a:t>
            </a:r>
            <a:r>
              <a:rPr lang="ru-RU" sz="3400" i="1" dirty="0" err="1"/>
              <a:t>Дуремар</a:t>
            </a:r>
            <a:endParaRPr lang="ru-RU" sz="3400" dirty="0"/>
          </a:p>
          <a:p>
            <a:r>
              <a:rPr lang="ru-RU" sz="3400" dirty="0" err="1"/>
              <a:t>Баадур</a:t>
            </a:r>
            <a:r>
              <a:rPr lang="ru-RU" sz="3400" dirty="0"/>
              <a:t> </a:t>
            </a:r>
            <a:r>
              <a:rPr lang="ru-RU" sz="3400" dirty="0" err="1"/>
              <a:t>Целадзе</a:t>
            </a:r>
            <a:r>
              <a:rPr lang="ru-RU" sz="3400" dirty="0"/>
              <a:t> — </a:t>
            </a:r>
            <a:r>
              <a:rPr lang="ru-RU" sz="3400" i="1" dirty="0"/>
              <a:t>хозяин харчевни трёх пескарей</a:t>
            </a: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02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Сюжет</a:t>
            </a:r>
            <a:br>
              <a:rPr lang="ru-RU" dirty="0"/>
            </a:br>
            <a:r>
              <a:rPr lang="ru-RU" dirty="0"/>
              <a:t>1 серия: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Старому столяру Джузеппе по прозвищу «Сизый нос» попадается полено, из которого он собирается сделать ножку для стола. Полено запищало человеческим голосом, и Джузеппе подарил его своему другу, шарманщику Карло, чтобы тот вырезал деревянную куклу. Карло сделал куклу, назвав её Буратино.</a:t>
            </a:r>
          </a:p>
          <a:p>
            <a:pPr marL="0" indent="0">
              <a:buNone/>
            </a:pPr>
            <a:r>
              <a:rPr lang="ru-RU" dirty="0"/>
              <a:t>Вначале Буратино ведёт себя легкомысленно: бросает молоток в Говорящего Сверчка и чуть не погибает в зубах крысы </a:t>
            </a:r>
            <a:r>
              <a:rPr lang="ru-RU" dirty="0" err="1"/>
              <a:t>Шушары</a:t>
            </a:r>
            <a:r>
              <a:rPr lang="ru-RU" dirty="0"/>
              <a:t>. Папа Карло спасает его, и Буратино обещает исправиться и пойти в школу. Чтобы купить азбуку, Карло ещё до этого продал свою единственную куртку.</a:t>
            </a:r>
          </a:p>
          <a:p>
            <a:pPr marL="0" indent="0">
              <a:buNone/>
            </a:pPr>
            <a:r>
              <a:rPr lang="ru-RU" dirty="0"/>
              <a:t>На следующее утро Буратино отправляется в школу, но по пути слышит музыку, зазывающую зрителей на представление кукольного театра, продаёт азбуку за четыре сольдо и покупает билет в театр. Во время представления Буратино вмешивается в драку Арлекина и Пьеро. Куклы танцуют с ним, но директор кукольного театра, Карабас-</a:t>
            </a:r>
            <a:r>
              <a:rPr lang="ru-RU" dirty="0" err="1"/>
              <a:t>Барабас</a:t>
            </a:r>
            <a:r>
              <a:rPr lang="ru-RU" dirty="0"/>
              <a:t>, убирает Буратино со сцены и вешает на гвоздь.</a:t>
            </a:r>
          </a:p>
          <a:p>
            <a:pPr marL="0" indent="0">
              <a:buNone/>
            </a:pPr>
            <a:r>
              <a:rPr lang="ru-RU" dirty="0"/>
              <a:t>В это время </a:t>
            </a:r>
            <a:r>
              <a:rPr lang="ru-RU" dirty="0" err="1"/>
              <a:t>Дуремар</a:t>
            </a:r>
            <a:r>
              <a:rPr lang="ru-RU" dirty="0"/>
              <a:t>, продавец лечебных пиявок, ссорится с черепахой </a:t>
            </a:r>
            <a:r>
              <a:rPr lang="ru-RU" dirty="0" err="1"/>
              <a:t>Тортилой</a:t>
            </a:r>
            <a:r>
              <a:rPr lang="ru-RU" dirty="0"/>
              <a:t>, и она клянётся, что никому не отдаст золотой ключик, приносящего счастье. Карабас узнаёт от Буратино о очаге, нарисованном на холсте в каморке Карло и даёт ему пять золотых монет, наказав с утра вернуться домой и отдать деньги Карло, с условием, чтобы тот не уезжал из своей каморки. Куклы понимают, что здесь кроется какая-то тайна. Буратино по дороге встречается с двумя мошенниками — лисой Алисой и котом </a:t>
            </a:r>
            <a:r>
              <a:rPr lang="ru-RU" dirty="0" err="1"/>
              <a:t>Базилио</a:t>
            </a:r>
            <a:r>
              <a:rPr lang="ru-RU" dirty="0"/>
              <a:t>. Они предлагают Буратино отправиться в Страну Дураков, чтобы разбогатеть.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81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2 серия: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584" y="1814733"/>
            <a:ext cx="11394831" cy="516409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4900" dirty="0"/>
              <a:t>Ночью Алиса и </a:t>
            </a:r>
            <a:r>
              <a:rPr lang="ru-RU" sz="4900" dirty="0" err="1"/>
              <a:t>Базилио</a:t>
            </a:r>
            <a:r>
              <a:rPr lang="ru-RU" sz="4900" dirty="0"/>
              <a:t> нападают на Буратино под видом разбойников, но Буратино прячет монеты в рот, и, чтобы извлечь их, вешают его на дереве вниз головой и идут за пилой, чтобы распилить Буратино. Его обнаруживает Мальвина, девочка с голубыми волосами, которая сбежала от Карабаса-</a:t>
            </a:r>
            <a:r>
              <a:rPr lang="ru-RU" sz="4900" dirty="0" err="1"/>
              <a:t>Барабаса</a:t>
            </a:r>
            <a:r>
              <a:rPr lang="ru-RU" sz="4900" dirty="0"/>
              <a:t> со своим пуделем </a:t>
            </a:r>
            <a:r>
              <a:rPr lang="ru-RU" sz="4900" dirty="0" err="1"/>
              <a:t>Артемоном</a:t>
            </a:r>
            <a:r>
              <a:rPr lang="ru-RU" sz="4900" dirty="0"/>
              <a:t> и поселилась в лесу. Она распоряжается снять его с дерева. Доктор Сова, фельдшерица Жаба и народный знахарь Богомол прописывают Буратино касторку. Мальвина пытается обучить Буратино арифметике и чистописанию, но безрезультатно. В наказание </a:t>
            </a:r>
            <a:r>
              <a:rPr lang="ru-RU" sz="4900" dirty="0" err="1"/>
              <a:t>Артемон</a:t>
            </a:r>
            <a:r>
              <a:rPr lang="ru-RU" sz="4900" dirty="0"/>
              <a:t> запирает Буратино в чулан. Тем временем Пьеро тайком подслушивает разговор Карабаса-</a:t>
            </a:r>
            <a:r>
              <a:rPr lang="ru-RU" sz="4900" dirty="0" err="1"/>
              <a:t>Барабаса</a:t>
            </a:r>
            <a:r>
              <a:rPr lang="ru-RU" sz="4900" dirty="0"/>
              <a:t> с </a:t>
            </a:r>
            <a:r>
              <a:rPr lang="ru-RU" sz="4900" dirty="0" err="1"/>
              <a:t>Дуремаром</a:t>
            </a:r>
            <a:r>
              <a:rPr lang="ru-RU" sz="4900" dirty="0"/>
              <a:t>. Выясняется, что черепаха </a:t>
            </a:r>
            <a:r>
              <a:rPr lang="ru-RU" sz="4900" dirty="0" err="1"/>
              <a:t>Тортила</a:t>
            </a:r>
            <a:r>
              <a:rPr lang="ru-RU" sz="4900" dirty="0"/>
              <a:t> прячет на дне пруда золотой ключик. Карабас замечает, что Пьеро подслушивает и вместе с </a:t>
            </a:r>
            <a:r>
              <a:rPr lang="ru-RU" sz="4900" dirty="0" err="1"/>
              <a:t>Дуремаром</a:t>
            </a:r>
            <a:r>
              <a:rPr lang="ru-RU" sz="4900" dirty="0"/>
              <a:t> бросается на его поиски.</a:t>
            </a:r>
          </a:p>
          <a:p>
            <a:pPr marL="0" indent="0">
              <a:buNone/>
            </a:pPr>
            <a:r>
              <a:rPr lang="ru-RU" sz="4900" dirty="0"/>
              <a:t>Летучая мышь указала Буратино выход из чулана и приводит к лисе Алисе и коту </a:t>
            </a:r>
            <a:r>
              <a:rPr lang="ru-RU" sz="4900" dirty="0" err="1"/>
              <a:t>Базилио</a:t>
            </a:r>
            <a:r>
              <a:rPr lang="ru-RU" sz="4900" dirty="0"/>
              <a:t>, с которыми он приходит на Поле чудес, похожее на свалку. Буратино зарывает на нём пять золотых, и ждёт, пока вырастет денежное дерево. Лиса Алиса сообщает полицейским о Буратино, которые бросают его в пруд, где он встречается с черепахой </a:t>
            </a:r>
            <a:r>
              <a:rPr lang="ru-RU" sz="4900" dirty="0" err="1"/>
              <a:t>Тортилой</a:t>
            </a:r>
            <a:r>
              <a:rPr lang="ru-RU" sz="4900" dirty="0"/>
              <a:t>. Она отдаёт ему золотой ключик.</a:t>
            </a:r>
          </a:p>
          <a:p>
            <a:pPr marL="0" indent="0">
              <a:buNone/>
            </a:pPr>
            <a:r>
              <a:rPr lang="ru-RU" sz="4900" dirty="0"/>
              <a:t>По пути домой Буратино встречает Пьеро. Оказывается, Карабас-</a:t>
            </a:r>
            <a:r>
              <a:rPr lang="ru-RU" sz="4900" dirty="0" err="1"/>
              <a:t>Барабас</a:t>
            </a:r>
            <a:r>
              <a:rPr lang="ru-RU" sz="4900" dirty="0"/>
              <a:t> нанял в Городе Дураков полицейских бульдогов и послал их в погоню за ним. Буратино отводит Мальвину, Пьеро и </a:t>
            </a:r>
            <a:r>
              <a:rPr lang="ru-RU" sz="4900" dirty="0" err="1"/>
              <a:t>Артемона</a:t>
            </a:r>
            <a:r>
              <a:rPr lang="ru-RU" sz="4900" dirty="0"/>
              <a:t> в пещеру. Карабас и </a:t>
            </a:r>
            <a:r>
              <a:rPr lang="ru-RU" sz="4900" dirty="0" err="1"/>
              <a:t>Дуремар</a:t>
            </a:r>
            <a:r>
              <a:rPr lang="ru-RU" sz="4900" dirty="0"/>
              <a:t> идут в харчевню «Трёх пескарей». Буратино прячется и узнаёт тайну золотого ключика: потайная дверца находится за нарисованным очагом в каморке Карло.</a:t>
            </a:r>
          </a:p>
          <a:p>
            <a:pPr marL="0" indent="0">
              <a:buNone/>
            </a:pPr>
            <a:r>
              <a:rPr lang="ru-RU" sz="4900" dirty="0"/>
              <a:t>В харчевне лиса Алиса и кот </a:t>
            </a:r>
            <a:r>
              <a:rPr lang="ru-RU" sz="4900" dirty="0" err="1"/>
              <a:t>Базилио</a:t>
            </a:r>
            <a:r>
              <a:rPr lang="ru-RU" sz="4900" dirty="0"/>
              <a:t> обещают </a:t>
            </a:r>
            <a:r>
              <a:rPr lang="ru-RU" sz="4900" dirty="0" err="1"/>
              <a:t>Дуремару</a:t>
            </a:r>
            <a:r>
              <a:rPr lang="ru-RU" sz="4900" dirty="0"/>
              <a:t> и Карабасу, что за десять золотых монет отдадут им Буратино. Карабас разбивает кувшин, где прятался Буратино, но он убегает. На опушке леса полицейские собаки побеждены </a:t>
            </a:r>
            <a:r>
              <a:rPr lang="ru-RU" sz="4900" dirty="0" err="1"/>
              <a:t>Артемоном</a:t>
            </a:r>
            <a:r>
              <a:rPr lang="ru-RU" sz="4900" dirty="0"/>
              <a:t>, а Буратино побеждает Карабаса-</a:t>
            </a:r>
            <a:r>
              <a:rPr lang="ru-RU" sz="4900" dirty="0" err="1"/>
              <a:t>Барабаса</a:t>
            </a:r>
            <a:r>
              <a:rPr lang="ru-RU" sz="4900" dirty="0"/>
              <a:t>.</a:t>
            </a:r>
          </a:p>
          <a:p>
            <a:pPr marL="0" indent="0">
              <a:buNone/>
            </a:pPr>
            <a:r>
              <a:rPr lang="ru-RU" sz="4900" dirty="0"/>
              <a:t>В каморке Карло Буратино открывает своим друзьям тайну. Он снимает холст, за ним оказывается дверца, которую Буратино открыл золотым ключиком. Папа Карло, Джузеппе, Буратино, Мальвина, Пьеро, </a:t>
            </a:r>
            <a:r>
              <a:rPr lang="ru-RU" sz="4900" dirty="0" err="1"/>
              <a:t>Артемон</a:t>
            </a:r>
            <a:r>
              <a:rPr lang="ru-RU" sz="4900" dirty="0"/>
              <a:t> и Арлекин проходят в дверцу. Для Карабаса-</a:t>
            </a:r>
            <a:r>
              <a:rPr lang="ru-RU" sz="4900" dirty="0" err="1"/>
              <a:t>Барабаса</a:t>
            </a:r>
            <a:r>
              <a:rPr lang="ru-RU" sz="4900" dirty="0"/>
              <a:t> дверь становится закрытой. Тайный ход приводит героев в зрительный зал.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88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Музыкально-теоретический анализ песни «Буратино»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Форма: танцевальная</a:t>
            </a:r>
          </a:p>
          <a:p>
            <a:pPr marL="0" indent="0">
              <a:buNone/>
            </a:pPr>
            <a:r>
              <a:rPr lang="ru-RU" dirty="0"/>
              <a:t>Структура: куплет-припев-куплет-припев-куплет-припев</a:t>
            </a:r>
          </a:p>
          <a:p>
            <a:pPr marL="0" indent="0">
              <a:buNone/>
            </a:pPr>
            <a:r>
              <a:rPr lang="ru-RU" dirty="0"/>
              <a:t>Темп: быстрый</a:t>
            </a:r>
          </a:p>
          <a:p>
            <a:pPr marL="0" indent="0">
              <a:buNone/>
            </a:pPr>
            <a:r>
              <a:rPr lang="ru-RU" dirty="0"/>
              <a:t>Мелодия: веселая</a:t>
            </a:r>
          </a:p>
          <a:p>
            <a:pPr marL="0" indent="0">
              <a:buNone/>
            </a:pPr>
            <a:r>
              <a:rPr lang="ru-RU" dirty="0"/>
              <a:t>Динамика: </a:t>
            </a:r>
            <a:r>
              <a:rPr lang="en-US" dirty="0" err="1"/>
              <a:t>crescenado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Вокальные особенности: эта песня бодрит, хочется танцевать</a:t>
            </a:r>
          </a:p>
        </p:txBody>
      </p:sp>
    </p:spTree>
    <p:extLst>
      <p:ext uri="{BB962C8B-B14F-4D97-AF65-F5344CB8AC3E}">
        <p14:creationId xmlns:p14="http://schemas.microsoft.com/office/powerpoint/2010/main" val="209510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песни понравились больше всего? Почему?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Песня-танец лисы Алисы и кота </a:t>
            </a:r>
            <a:r>
              <a:rPr lang="ru-RU" dirty="0" err="1"/>
              <a:t>Базилио</a:t>
            </a:r>
            <a:r>
              <a:rPr lang="ru-RU" dirty="0"/>
              <a:t>  и песня «Буратино».</a:t>
            </a:r>
          </a:p>
          <a:p>
            <a:pPr marL="0" indent="0">
              <a:buNone/>
            </a:pPr>
            <a:r>
              <a:rPr lang="ru-RU" dirty="0"/>
              <a:t>Песня «Буратино» понравилась тем, что она зажигательная, очень веселая, под нее всегда хочется танцевать. </a:t>
            </a:r>
          </a:p>
          <a:p>
            <a:pPr marL="0" indent="0">
              <a:buNone/>
            </a:pPr>
            <a:r>
              <a:rPr lang="ru-RU" dirty="0"/>
              <a:t>Песня-танец понравилась тем, что она интригующая и игривая.</a:t>
            </a:r>
          </a:p>
        </p:txBody>
      </p:sp>
    </p:spTree>
    <p:extLst>
      <p:ext uri="{BB962C8B-B14F-4D97-AF65-F5344CB8AC3E}">
        <p14:creationId xmlns:p14="http://schemas.microsoft.com/office/powerpoint/2010/main" val="8540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4831" y="393701"/>
            <a:ext cx="9603275" cy="1395342"/>
          </a:xfrm>
        </p:spPr>
        <p:txBody>
          <a:bodyPr>
            <a:normAutofit fontScale="90000"/>
          </a:bodyPr>
          <a:lstStyle/>
          <a:p>
            <a:r>
              <a:rPr lang="ru-RU" u="sng" dirty="0"/>
              <a:t>Если бы у вас была возможность сняться в данном мюзикле, то какую бы вы хотели сыграть роль? Почему?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52357"/>
            <a:ext cx="10515600" cy="4024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Я бы хотела сняться в данном мюзикле в роли Мальвины.</a:t>
            </a:r>
          </a:p>
          <a:p>
            <a:pPr marL="0" indent="0">
              <a:buNone/>
            </a:pPr>
            <a:r>
              <a:rPr lang="ru-RU" sz="3600" dirty="0"/>
              <a:t>Она мне очень понравилась! Потому что она красивая, умная и находчивая.</a:t>
            </a:r>
          </a:p>
        </p:txBody>
      </p:sp>
    </p:spTree>
    <p:extLst>
      <p:ext uri="{BB962C8B-B14F-4D97-AF65-F5344CB8AC3E}">
        <p14:creationId xmlns:p14="http://schemas.microsoft.com/office/powerpoint/2010/main" val="368783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/>
              <a:t>Спасибо за внимание! </a:t>
            </a:r>
            <a:r>
              <a:rPr lang="ru-RU" b="1" u="sng" dirty="0">
                <a:sym typeface="Wingdings" panose="05000000000000000000" pitchFamily="2" charset="2"/>
              </a:rPr>
              <a:t>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80284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48</TotalTime>
  <Words>792</Words>
  <Application>Microsoft Office PowerPoint</Application>
  <PresentationFormat>Широкоэкранный</PresentationFormat>
  <Paragraphs>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</vt:lpstr>
      <vt:lpstr>Галерея</vt:lpstr>
      <vt:lpstr>«Приключения Буратино»</vt:lpstr>
      <vt:lpstr>Презентация PowerPoint</vt:lpstr>
      <vt:lpstr>В ролях: </vt:lpstr>
      <vt:lpstr>Сюжет 1 серия:</vt:lpstr>
      <vt:lpstr>2 серия:</vt:lpstr>
      <vt:lpstr>Музыкально-теоретический анализ песни «Буратино»</vt:lpstr>
      <vt:lpstr>Какие песни понравились больше всего? Почему?</vt:lpstr>
      <vt:lpstr>Если бы у вас была возможность сняться в данном мюзикле, то какую бы вы хотели сыграть роль? Почему?</vt:lpstr>
      <vt:lpstr>Спасибо за внимание!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Алсу Гатауллина</dc:creator>
  <cp:lastModifiedBy>Алсу Гатауллина</cp:lastModifiedBy>
  <cp:revision>7</cp:revision>
  <dcterms:created xsi:type="dcterms:W3CDTF">2017-03-14T17:48:16Z</dcterms:created>
  <dcterms:modified xsi:type="dcterms:W3CDTF">2017-03-15T15:14:43Z</dcterms:modified>
</cp:coreProperties>
</file>