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3FCD6-A01A-465E-9E66-1F7BE8847842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6838-0A89-4172-9233-824B21AD7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3FCD6-A01A-465E-9E66-1F7BE8847842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6838-0A89-4172-9233-824B21AD7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3FCD6-A01A-465E-9E66-1F7BE8847842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6838-0A89-4172-9233-824B21AD7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3FCD6-A01A-465E-9E66-1F7BE8847842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6838-0A89-4172-9233-824B21AD7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3FCD6-A01A-465E-9E66-1F7BE8847842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6838-0A89-4172-9233-824B21AD7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3FCD6-A01A-465E-9E66-1F7BE8847842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6838-0A89-4172-9233-824B21AD7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3FCD6-A01A-465E-9E66-1F7BE8847842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6838-0A89-4172-9233-824B21AD7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3FCD6-A01A-465E-9E66-1F7BE8847842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6838-0A89-4172-9233-824B21AD7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3FCD6-A01A-465E-9E66-1F7BE8847842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6838-0A89-4172-9233-824B21AD7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3FCD6-A01A-465E-9E66-1F7BE8847842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6838-0A89-4172-9233-824B21AD7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3FCD6-A01A-465E-9E66-1F7BE8847842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6838-0A89-4172-9233-824B21AD7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40000"/>
                <a:lumOff val="60000"/>
              </a:schemeClr>
            </a:gs>
            <a:gs pos="16000">
              <a:schemeClr val="accent1">
                <a:lumMod val="40000"/>
                <a:lumOff val="60000"/>
              </a:schemeClr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13FCD6-A01A-465E-9E66-1F7BE8847842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86838-0A89-4172-9233-824B21AD7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88;&#1072;&#1073;&#1086;&#1090;&#1072;_&#1040;&#1083;&#1100;&#1073;&#1080;&#1085;&#1072;\&#1055;&#1088;&#1080;&#1082;&#1083;&#1102;&#1095;&#1077;&#1085;&#1080;&#1103;%20&#1041;&#1091;&#1088;&#1072;&#1090;&#1080;&#1085;&#1086;\Buratino_-_(iPlayer.fm).mp3" TargetMode="Externa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428604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Золотой ключик или Приключения Буратино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71802" y="4929198"/>
            <a:ext cx="5772168" cy="17526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Выполнил: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Биккенов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Р.Р.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Руководитель: Больших Л.М.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6050" y="1928802"/>
            <a:ext cx="3643338" cy="2732504"/>
          </a:xfrm>
          <a:prstGeom prst="rect">
            <a:avLst/>
          </a:prstGeom>
        </p:spPr>
      </p:pic>
      <p:pic>
        <p:nvPicPr>
          <p:cNvPr id="5" name="Buratino_-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500958" y="3786190"/>
            <a:ext cx="203200" cy="20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2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Год издания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1975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28" y="1643050"/>
            <a:ext cx="3729038" cy="4525963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Режиссер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Леонид Нечаев</a:t>
            </a:r>
          </a:p>
          <a:p>
            <a:pPr>
              <a:buNone/>
            </a:pPr>
            <a:endParaRPr lang="ru-RU" sz="44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44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Музыка</a:t>
            </a: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4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Алексей Рыбников</a:t>
            </a:r>
            <a:endParaRPr lang="ru-RU" sz="4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45995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5984" y="1357298"/>
            <a:ext cx="1785950" cy="2593879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 descr="i (3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3042" y="4214818"/>
            <a:ext cx="3151504" cy="228601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Актеры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29124" y="1571612"/>
            <a:ext cx="41623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Дмитрий Иосифов (Буратино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071934" y="3357562"/>
            <a:ext cx="48165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Владимир </a:t>
            </a:r>
            <a:r>
              <a:rPr lang="ru-RU" sz="2400" b="1" dirty="0" err="1" smtClean="0"/>
              <a:t>Этуш</a:t>
            </a:r>
            <a:r>
              <a:rPr lang="ru-RU" sz="2400" b="1" dirty="0" smtClean="0"/>
              <a:t> (Карабас </a:t>
            </a:r>
            <a:r>
              <a:rPr lang="ru-RU" sz="2400" b="1" dirty="0" err="1" smtClean="0"/>
              <a:t>Барабас</a:t>
            </a:r>
            <a:r>
              <a:rPr lang="ru-RU" sz="2400" b="1" dirty="0" smtClean="0"/>
              <a:t>)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357686" y="5214950"/>
            <a:ext cx="42569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Татьяна Проценко (</a:t>
            </a:r>
            <a:r>
              <a:rPr lang="ru-RU" sz="2400" b="1" dirty="0" err="1" smtClean="0"/>
              <a:t>Мальвина</a:t>
            </a:r>
            <a:r>
              <a:rPr lang="ru-RU" sz="2400" b="1" dirty="0" smtClean="0"/>
              <a:t>)</a:t>
            </a:r>
            <a:endParaRPr lang="ru-RU" dirty="0"/>
          </a:p>
        </p:txBody>
      </p:sp>
      <p:pic>
        <p:nvPicPr>
          <p:cNvPr id="7" name="Рисунок 6" descr="Dmitrij-Iosifo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928670"/>
            <a:ext cx="3500462" cy="1658552"/>
          </a:xfrm>
          <a:prstGeom prst="rect">
            <a:avLst/>
          </a:prstGeom>
        </p:spPr>
      </p:pic>
      <p:pic>
        <p:nvPicPr>
          <p:cNvPr id="8" name="Рисунок 7" descr="i (4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4857760"/>
            <a:ext cx="2063747" cy="1547810"/>
          </a:xfrm>
          <a:prstGeom prst="rect">
            <a:avLst/>
          </a:prstGeom>
        </p:spPr>
      </p:pic>
      <p:pic>
        <p:nvPicPr>
          <p:cNvPr id="9" name="Рисунок 8" descr="29384218_eb7420582981c3c69efe9c3b0c217b8e_8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43174" y="4643446"/>
            <a:ext cx="1216319" cy="1825620"/>
          </a:xfrm>
          <a:prstGeom prst="rect">
            <a:avLst/>
          </a:prstGeom>
        </p:spPr>
      </p:pic>
      <p:pic>
        <p:nvPicPr>
          <p:cNvPr id="10" name="Рисунок 9" descr="timeline_1432632722_0003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2910" y="2857496"/>
            <a:ext cx="1728036" cy="1428736"/>
          </a:xfrm>
          <a:prstGeom prst="rect">
            <a:avLst/>
          </a:prstGeom>
        </p:spPr>
      </p:pic>
      <p:pic>
        <p:nvPicPr>
          <p:cNvPr id="11" name="Рисунок 10" descr="i (2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00298" y="2714620"/>
            <a:ext cx="1214446" cy="17949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429124" y="1357298"/>
            <a:ext cx="46544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/>
              <a:t>Рина</a:t>
            </a:r>
            <a:r>
              <a:rPr lang="ru-RU" sz="2400" b="1" dirty="0" smtClean="0"/>
              <a:t> Зеленая (Черепаха </a:t>
            </a:r>
            <a:r>
              <a:rPr lang="ru-RU" sz="2400" b="1" dirty="0" err="1" smtClean="0"/>
              <a:t>Тортила</a:t>
            </a:r>
            <a:r>
              <a:rPr lang="ru-RU" sz="2400" b="1" dirty="0" smtClean="0"/>
              <a:t>)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500562" y="3357562"/>
            <a:ext cx="39124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Елена </a:t>
            </a:r>
            <a:r>
              <a:rPr lang="ru-RU" sz="2400" b="1" dirty="0" err="1" smtClean="0"/>
              <a:t>Санаева</a:t>
            </a:r>
            <a:r>
              <a:rPr lang="ru-RU" sz="2400" b="1" dirty="0" smtClean="0"/>
              <a:t> (Лиса Алиса)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500562" y="5429264"/>
            <a:ext cx="38205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Ролан Быков (Кот </a:t>
            </a:r>
            <a:r>
              <a:rPr lang="ru-RU" sz="2400" b="1" dirty="0" err="1" smtClean="0"/>
              <a:t>Базилио</a:t>
            </a:r>
            <a:r>
              <a:rPr lang="ru-RU" sz="2400" b="1" dirty="0" smtClean="0"/>
              <a:t>)</a:t>
            </a:r>
            <a:endParaRPr lang="ru-RU" dirty="0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Актеры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i (5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928670"/>
            <a:ext cx="1928826" cy="1350354"/>
          </a:xfrm>
          <a:prstGeom prst="rect">
            <a:avLst/>
          </a:prstGeom>
        </p:spPr>
      </p:pic>
      <p:pic>
        <p:nvPicPr>
          <p:cNvPr id="9" name="Рисунок 8" descr="907995898.jpg"/>
          <p:cNvPicPr>
            <a:picLocks noChangeAspect="1"/>
          </p:cNvPicPr>
          <p:nvPr/>
        </p:nvPicPr>
        <p:blipFill>
          <a:blip r:embed="rId3"/>
          <a:srcRect r="22074"/>
          <a:stretch>
            <a:fillRect/>
          </a:stretch>
        </p:blipFill>
        <p:spPr>
          <a:xfrm>
            <a:off x="2643174" y="1000108"/>
            <a:ext cx="1643074" cy="1194824"/>
          </a:xfrm>
          <a:prstGeom prst="rect">
            <a:avLst/>
          </a:prstGeom>
        </p:spPr>
      </p:pic>
      <p:pic>
        <p:nvPicPr>
          <p:cNvPr id="10" name="Рисунок 9" descr="i (6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96" y="2857496"/>
            <a:ext cx="2044699" cy="1533524"/>
          </a:xfrm>
          <a:prstGeom prst="rect">
            <a:avLst/>
          </a:prstGeom>
        </p:spPr>
      </p:pic>
      <p:pic>
        <p:nvPicPr>
          <p:cNvPr id="11" name="Рисунок 10" descr="elena-sanaeva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86050" y="2643182"/>
            <a:ext cx="1255230" cy="1878017"/>
          </a:xfrm>
          <a:prstGeom prst="rect">
            <a:avLst/>
          </a:prstGeom>
        </p:spPr>
      </p:pic>
      <p:pic>
        <p:nvPicPr>
          <p:cNvPr id="12" name="Рисунок 11" descr="329192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28860" y="4929199"/>
            <a:ext cx="1857388" cy="1394730"/>
          </a:xfrm>
          <a:prstGeom prst="rect">
            <a:avLst/>
          </a:prstGeom>
        </p:spPr>
      </p:pic>
      <p:pic>
        <p:nvPicPr>
          <p:cNvPr id="13" name="Рисунок 12" descr="i (7)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4348" y="4643446"/>
            <a:ext cx="1601837" cy="17954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786314" y="0"/>
            <a:ext cx="4157634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Актеры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428604"/>
            <a:ext cx="38795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Владимир Басов (</a:t>
            </a:r>
            <a:r>
              <a:rPr lang="ru-RU" sz="2400" b="1" dirty="0" err="1" smtClean="0"/>
              <a:t>Дуремар</a:t>
            </a:r>
            <a:r>
              <a:rPr lang="ru-RU" sz="2400" b="1" dirty="0" smtClean="0"/>
              <a:t>)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572000" y="1928802"/>
            <a:ext cx="43038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Николай </a:t>
            </a:r>
            <a:r>
              <a:rPr lang="ru-RU" sz="2400" b="1" dirty="0" err="1" smtClean="0"/>
              <a:t>Гринько</a:t>
            </a:r>
            <a:r>
              <a:rPr lang="ru-RU" sz="2400" b="1" dirty="0" smtClean="0"/>
              <a:t> (Папа Карло)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000100" y="3571876"/>
            <a:ext cx="34547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Роман </a:t>
            </a:r>
            <a:r>
              <a:rPr lang="ru-RU" sz="2400" b="1" dirty="0" err="1" smtClean="0"/>
              <a:t>Столкарц</a:t>
            </a:r>
            <a:r>
              <a:rPr lang="ru-RU" sz="2400" b="1" dirty="0"/>
              <a:t> </a:t>
            </a:r>
            <a:r>
              <a:rPr lang="ru-RU" sz="2400" b="1" dirty="0" smtClean="0"/>
              <a:t>(Пьеро)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072066" y="4643446"/>
            <a:ext cx="39238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Томас </a:t>
            </a:r>
            <a:r>
              <a:rPr lang="ru-RU" sz="2400" b="1" dirty="0" err="1" smtClean="0"/>
              <a:t>Аугустинас</a:t>
            </a:r>
            <a:r>
              <a:rPr lang="ru-RU" sz="2400" b="1" dirty="0" smtClean="0"/>
              <a:t> (</a:t>
            </a:r>
            <a:r>
              <a:rPr lang="ru-RU" sz="2400" b="1" dirty="0" err="1" smtClean="0"/>
              <a:t>Артемон</a:t>
            </a:r>
            <a:r>
              <a:rPr lang="ru-RU" sz="2400" b="1" dirty="0" smtClean="0"/>
              <a:t>)</a:t>
            </a:r>
            <a:endParaRPr lang="ru-RU" dirty="0"/>
          </a:p>
        </p:txBody>
      </p:sp>
      <p:pic>
        <p:nvPicPr>
          <p:cNvPr id="9" name="Рисунок 8" descr="10e4487218a2fb1e69c167ff9b6fe98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24" y="1071546"/>
            <a:ext cx="1285884" cy="1729514"/>
          </a:xfrm>
          <a:prstGeom prst="rect">
            <a:avLst/>
          </a:prstGeom>
        </p:spPr>
      </p:pic>
      <p:pic>
        <p:nvPicPr>
          <p:cNvPr id="10" name="Рисунок 9" descr="i (8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08" y="1071546"/>
            <a:ext cx="1357322" cy="1735706"/>
          </a:xfrm>
          <a:prstGeom prst="rect">
            <a:avLst/>
          </a:prstGeom>
        </p:spPr>
      </p:pic>
      <p:pic>
        <p:nvPicPr>
          <p:cNvPr id="11" name="Рисунок 10" descr="06c972fdefb56f2af99ba1abd4411e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00892" y="2571744"/>
            <a:ext cx="1603478" cy="1571636"/>
          </a:xfrm>
          <a:prstGeom prst="rect">
            <a:avLst/>
          </a:prstGeom>
        </p:spPr>
      </p:pic>
      <p:pic>
        <p:nvPicPr>
          <p:cNvPr id="12" name="Рисунок 11" descr="dzusepp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0628" y="2571744"/>
            <a:ext cx="1867283" cy="1430339"/>
          </a:xfrm>
          <a:prstGeom prst="rect">
            <a:avLst/>
          </a:prstGeom>
        </p:spPr>
      </p:pic>
      <p:pic>
        <p:nvPicPr>
          <p:cNvPr id="13" name="Рисунок 12" descr="9aad86221868fb7b0ffac4dacbb6d7e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28662" y="4143380"/>
            <a:ext cx="1808908" cy="1357322"/>
          </a:xfrm>
          <a:prstGeom prst="rect">
            <a:avLst/>
          </a:prstGeom>
        </p:spPr>
      </p:pic>
      <p:pic>
        <p:nvPicPr>
          <p:cNvPr id="14" name="Рисунок 13" descr="roman-stolkarc-chudo-to-chto-leonid-nechaev-vybral-menya-na-rol-pero-v-priklyucheniyah-buratino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28926" y="4143380"/>
            <a:ext cx="1785950" cy="1339463"/>
          </a:xfrm>
          <a:prstGeom prst="rect">
            <a:avLst/>
          </a:prstGeom>
        </p:spPr>
      </p:pic>
      <p:pic>
        <p:nvPicPr>
          <p:cNvPr id="15" name="Рисунок 14" descr="i (9)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15008" y="5143512"/>
            <a:ext cx="2055818" cy="1526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43042" y="0"/>
            <a:ext cx="5915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Музыкально-теоретический анализ песен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2842" y="428600"/>
          <a:ext cx="8786874" cy="6278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192"/>
                <a:gridCol w="1500198"/>
                <a:gridCol w="857256"/>
                <a:gridCol w="857256"/>
                <a:gridCol w="1785950"/>
                <a:gridCol w="3429022"/>
              </a:tblGrid>
              <a:tr h="357194">
                <a:tc>
                  <a:txBody>
                    <a:bodyPr/>
                    <a:lstStyle/>
                    <a:p>
                      <a:pPr algn="ctr"/>
                      <a:r>
                        <a:rPr lang="ru-RU" sz="1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</a:p>
                    <a:p>
                      <a:pPr algn="ctr"/>
                      <a:r>
                        <a:rPr lang="ru-RU" sz="10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0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00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Название песни</a:t>
                      </a:r>
                      <a:endParaRPr lang="ru-RU" sz="100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Форма</a:t>
                      </a:r>
                      <a:endParaRPr lang="ru-RU" sz="100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Структура</a:t>
                      </a:r>
                      <a:endParaRPr lang="ru-RU" sz="100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Средства музыкальной выразительности</a:t>
                      </a:r>
                      <a:endParaRPr lang="ru-RU" sz="100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Вокальные особенности</a:t>
                      </a:r>
                      <a:endParaRPr lang="ru-RU" sz="100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5265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Буратино (сл.</a:t>
                      </a:r>
                      <a:r>
                        <a:rPr lang="ru-RU" sz="1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Ю.Энтин</a:t>
                      </a:r>
                      <a:r>
                        <a:rPr lang="ru-RU" sz="1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, исп. Нина Бродская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куплетная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К-П-К-П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Темп – быстрый, ритм – зажигательный, динамика песни возрастает в конце каждого куплета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Бушующая энергия песни, позитивная, задорная, заводная, озорное </a:t>
                      </a:r>
                      <a:r>
                        <a:rPr lang="ru-RU" sz="1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муз.произведение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, доброе, вводит в диалог со </a:t>
                      </a:r>
                      <a:r>
                        <a:rPr lang="ru-RU" sz="1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слушателем,хочется</a:t>
                      </a:r>
                      <a:r>
                        <a:rPr lang="ru-RU" sz="1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петь с исполнителем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883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Песня фонарщиков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куплетная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К-П-К-П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Темп – умеренный, ритм - спокойный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Характер песни спокойный, неспешный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5265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Песня папы Карло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Запевно-припевная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К-П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Темп</a:t>
                      </a:r>
                      <a:r>
                        <a:rPr lang="ru-RU" sz="1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– умеренный, ритм – плавный, положительная динамика (вот скоро будет так…)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Характер песни добрый, заботливый, мечтательный, отражает огромное желание папы Карло иметь сына,</a:t>
                      </a:r>
                      <a:r>
                        <a:rPr lang="ru-RU" sz="1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помощника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960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Песня кукол «Страшный Карабас»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Запевно-припевная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К-П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Темп – быстрый, ритм – прерывистый, отточенный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Песня ритмичная, быстрая, предостерегающая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5265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Песня </a:t>
                      </a:r>
                      <a:r>
                        <a:rPr lang="ru-RU" sz="1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Дуремара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куплетная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К-П-К-П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темп</a:t>
                      </a:r>
                      <a:r>
                        <a:rPr lang="ru-RU" sz="1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– сначала медленный, потом быстрый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Песня построена</a:t>
                      </a:r>
                      <a:r>
                        <a:rPr lang="ru-RU" sz="1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на контрастах (Птички, </a:t>
                      </a:r>
                      <a:r>
                        <a:rPr lang="ru-RU" sz="10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пиявочки</a:t>
                      </a:r>
                      <a:r>
                        <a:rPr lang="ru-RU" sz="1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… я продаю, жадность…), можно сказать, что это песня – реклама услуг </a:t>
                      </a:r>
                      <a:r>
                        <a:rPr lang="ru-RU" sz="10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Дуремара</a:t>
                      </a:r>
                      <a:r>
                        <a:rPr lang="ru-RU" sz="1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, песня-призыв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6680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Песня-танец</a:t>
                      </a:r>
                      <a:r>
                        <a:rPr lang="ru-RU" sz="1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лисы Алисы и кота </a:t>
                      </a:r>
                      <a:r>
                        <a:rPr lang="ru-RU" sz="10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Базилио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куплетная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К-П-К-П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Темп – умеренный, ритм –</a:t>
                      </a:r>
                      <a:r>
                        <a:rPr lang="ru-RU" sz="1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прерывистый (кот поет), но в то же время мелодичный (поет лиса)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Хвастливый характер песни, хулиганистый, хитрый, энергичный, побуждающий к действию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3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Песня Карабаса </a:t>
                      </a:r>
                      <a:r>
                        <a:rPr lang="ru-RU" sz="1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Барабаса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куплетная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К-П-К-П</a:t>
                      </a:r>
                    </a:p>
                    <a:p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Темп – ускоряющийся, ритм - энергичный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Характер песни устрашающий, грозный, пугающий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3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Песня пауков и Буратино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куплетная</a:t>
                      </a:r>
                    </a:p>
                    <a:p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К-П-К-П</a:t>
                      </a:r>
                    </a:p>
                    <a:p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Темп – средний, ритм - прерывистый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lang="ru-RU" sz="1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начале пугающий характер, затем бунтарский, отчаянный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3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Песня «Поле чудес»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куплетная</a:t>
                      </a:r>
                    </a:p>
                    <a:p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К-П-К-П</a:t>
                      </a:r>
                    </a:p>
                    <a:p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Темп – то быстрый, то медленный, ритм – прерывистый, средний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Поучающий, резкий характер песни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3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Песня черепахи </a:t>
                      </a:r>
                      <a:r>
                        <a:rPr lang="ru-RU" sz="1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Тортилы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куплетная</a:t>
                      </a:r>
                    </a:p>
                    <a:p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К-П-К-П</a:t>
                      </a:r>
                    </a:p>
                    <a:p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Ритм – спокойный, темп - медленный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Песня спокойная, неспешная, звучат слова сожаления о прошедшей молодости, в то же время поучительная, мечтательная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945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Песня Пьеро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куплетная</a:t>
                      </a:r>
                    </a:p>
                    <a:p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К-П-К-П</a:t>
                      </a:r>
                    </a:p>
                    <a:p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Ритм – средний,</a:t>
                      </a:r>
                      <a:r>
                        <a:rPr lang="ru-RU" sz="1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темп - мелодичный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Характер песни отчаянный, грустный, но нежный и мечтательный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7166"/>
            <a:ext cx="8229600" cy="6072230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dirty="0" smtClean="0"/>
              <a:t>         Больше всего мне понравилась песня «Буратино», потому что она веселая, энергичная, оптимистичная, хочется ее петь вместе с ним. Еще нравится песня Карабаса </a:t>
            </a:r>
            <a:r>
              <a:rPr lang="ru-RU" dirty="0" err="1" smtClean="0"/>
              <a:t>Барабаса</a:t>
            </a:r>
            <a:r>
              <a:rPr lang="ru-RU" dirty="0" smtClean="0"/>
              <a:t>. Мы знаем, что Карабас </a:t>
            </a:r>
            <a:r>
              <a:rPr lang="ru-RU" dirty="0" err="1" smtClean="0"/>
              <a:t>Барабас</a:t>
            </a:r>
            <a:r>
              <a:rPr lang="ru-RU" dirty="0" smtClean="0"/>
              <a:t> отрицательный герой, но в песне, несмотря на его грозный голос и пугающий мотив, он все равно кажется добрым и немного неуклюжим.</a:t>
            </a:r>
          </a:p>
          <a:p>
            <a:pPr algn="just">
              <a:buNone/>
            </a:pPr>
            <a:r>
              <a:rPr lang="ru-RU" dirty="0" smtClean="0"/>
              <a:t>          </a:t>
            </a:r>
          </a:p>
          <a:p>
            <a:pPr algn="just">
              <a:buNone/>
            </a:pPr>
            <a:endParaRPr lang="ru-RU" dirty="0"/>
          </a:p>
          <a:p>
            <a:pPr algn="just">
              <a:buNone/>
            </a:pPr>
            <a:r>
              <a:rPr lang="ru-RU" dirty="0" smtClean="0"/>
              <a:t>          Я бы хотел сыграть Буратино, наверное, потому,  что его характер, озорной, бодрый и хулиганистый, очень похож на мой.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522</Words>
  <Application>Microsoft Office PowerPoint</Application>
  <PresentationFormat>Экран (4:3)</PresentationFormat>
  <Paragraphs>103</Paragraphs>
  <Slides>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Золотой ключик или Приключения Буратино</vt:lpstr>
      <vt:lpstr>Год издания - 1975</vt:lpstr>
      <vt:lpstr>Актеры</vt:lpstr>
      <vt:lpstr>Актеры</vt:lpstr>
      <vt:lpstr>Актеры</vt:lpstr>
      <vt:lpstr>Слайд 6</vt:lpstr>
      <vt:lpstr>Слайд 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Золотой ключик или Приключения Буратино</dc:title>
  <dc:creator>Admin</dc:creator>
  <cp:lastModifiedBy>Админ</cp:lastModifiedBy>
  <cp:revision>21</cp:revision>
  <dcterms:created xsi:type="dcterms:W3CDTF">2017-02-12T22:51:50Z</dcterms:created>
  <dcterms:modified xsi:type="dcterms:W3CDTF">2017-03-15T14:40:52Z</dcterms:modified>
</cp:coreProperties>
</file>