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69E250-E75C-4B59-8D58-178EE4B47A8C}" type="datetimeFigureOut">
              <a:rPr lang="ru-RU" smtClean="0"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E77A603-0C7A-4A3A-99AA-C167C85FE53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 </a:t>
            </a:r>
            <a:br>
              <a:rPr lang="ru-RU" dirty="0" smtClean="0"/>
            </a:br>
            <a:r>
              <a:rPr lang="ru-RU" dirty="0" smtClean="0"/>
              <a:t>художественного фильма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«Приключение Буратино»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Будзина</a:t>
            </a:r>
            <a:r>
              <a:rPr lang="ru-RU" dirty="0" smtClean="0"/>
              <a:t> Виктория</a:t>
            </a:r>
          </a:p>
          <a:p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7. </a:t>
            </a:r>
            <a:r>
              <a:rPr lang="ru-RU" dirty="0" smtClean="0"/>
              <a:t>Песня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Карабас-Барабас</a:t>
            </a:r>
            <a:endParaRPr lang="ru-RU" sz="2400" dirty="0"/>
          </a:p>
        </p:txBody>
      </p:sp>
      <p:pic>
        <p:nvPicPr>
          <p:cNvPr id="5" name="Рисунок 4" descr="58237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399" b="14399"/>
          <a:stretch>
            <a:fillRect/>
          </a:stretch>
        </p:blipFill>
        <p:spPr>
          <a:xfrm>
            <a:off x="1115616" y="2636912"/>
            <a:ext cx="6697290" cy="39604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166787"/>
            <a:ext cx="8424936" cy="21902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Песня исполнена в танцевальной форме, в быстром темпе, четком ритме. Благодаря низкому тембру голоса Карабас выглядит устрашающе и зловеще. </a:t>
            </a:r>
            <a:endParaRPr lang="ru-RU" sz="2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8. Песня пауков и Буратино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166787"/>
            <a:ext cx="8568952" cy="168615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Данная песня исполнена в форме диалога.                            Пауки говорят текст, а Буратино поет два раза припев.  </a:t>
            </a:r>
            <a:endParaRPr lang="ru-RU" sz="2800" dirty="0"/>
          </a:p>
        </p:txBody>
      </p:sp>
      <p:pic>
        <p:nvPicPr>
          <p:cNvPr id="7" name="Рисунок 6" descr="img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52" b="1852"/>
          <a:stretch>
            <a:fillRect/>
          </a:stretch>
        </p:blipFill>
        <p:spPr>
          <a:xfrm>
            <a:off x="1331640" y="2204864"/>
            <a:ext cx="6408712" cy="4437112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9. Песня «Поле Чудес»</a:t>
            </a:r>
            <a:endParaRPr lang="ru-RU" dirty="0"/>
          </a:p>
        </p:txBody>
      </p:sp>
      <p:pic>
        <p:nvPicPr>
          <p:cNvPr id="5" name="Рисунок 4" descr="pesnja_iz_filma_buratino_pole_chud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338" b="9338"/>
          <a:stretch>
            <a:fillRect/>
          </a:stretch>
        </p:blipFill>
        <p:spPr>
          <a:xfrm>
            <a:off x="1475656" y="2852936"/>
            <a:ext cx="6048002" cy="36724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1340768"/>
            <a:ext cx="8208912" cy="53035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Веселая, задорная,  волшебная песня которую  поют Лиса </a:t>
            </a:r>
            <a:r>
              <a:rPr lang="ru-RU" sz="2800" dirty="0" smtClean="0"/>
              <a:t>А</a:t>
            </a:r>
            <a:r>
              <a:rPr lang="ru-RU" sz="2800" dirty="0" smtClean="0"/>
              <a:t>лиса и Кот </a:t>
            </a:r>
            <a:r>
              <a:rPr lang="ru-RU" sz="2800" dirty="0" err="1" smtClean="0"/>
              <a:t>Базилио</a:t>
            </a:r>
            <a:r>
              <a:rPr lang="ru-RU" sz="2800" dirty="0" smtClean="0"/>
              <a:t>. Из-за частой смены тембра придает нам сказочное восприятие. </a:t>
            </a:r>
            <a:endParaRPr lang="ru-RU" sz="28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10. Песня Черепахи </a:t>
            </a:r>
            <a:r>
              <a:rPr lang="ru-RU" dirty="0" err="1" smtClean="0"/>
              <a:t>Тортилы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d0fe82efca62ad9a7d1878767592ceac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9200" b="9200"/>
          <a:stretch>
            <a:fillRect/>
          </a:stretch>
        </p:blipFill>
        <p:spPr>
          <a:xfrm>
            <a:off x="1475657" y="2564904"/>
            <a:ext cx="6480720" cy="40324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166787"/>
            <a:ext cx="8208912" cy="161414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этой песне черепаха будто призывает Буратино к новой жизни. Форма одночастная. Поет мелодично, ласково, в медленном темпе с высоким регистром.</a:t>
            </a:r>
            <a:endParaRPr lang="ru-RU" sz="2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11. Песня Пьеро </a:t>
            </a:r>
            <a:endParaRPr lang="ru-RU" dirty="0"/>
          </a:p>
        </p:txBody>
      </p:sp>
      <p:pic>
        <p:nvPicPr>
          <p:cNvPr id="5" name="Рисунок 4" descr="getImage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11" r="5611"/>
          <a:stretch>
            <a:fillRect/>
          </a:stretch>
        </p:blipFill>
        <p:spPr>
          <a:xfrm>
            <a:off x="1763688" y="3068960"/>
            <a:ext cx="5760640" cy="345638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166787"/>
            <a:ext cx="8352928" cy="1902174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Написано в </a:t>
            </a:r>
            <a:r>
              <a:rPr lang="ru-RU" sz="2800" dirty="0" err="1" smtClean="0"/>
              <a:t>куплетно-припевной</a:t>
            </a:r>
            <a:r>
              <a:rPr lang="ru-RU" sz="2800" dirty="0" smtClean="0"/>
              <a:t> форме, исполнено любвеобильно, нежно. Ласковость выражается в том, что он поет в высоком регистре .</a:t>
            </a:r>
          </a:p>
          <a:p>
            <a:pPr algn="just"/>
            <a:r>
              <a:rPr lang="ru-RU" sz="2800" dirty="0" smtClean="0"/>
              <a:t>У этой песне есть гармония.</a:t>
            </a:r>
            <a:endParaRPr lang="ru-RU" sz="28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Любимая песня , любимый герой.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 этом фильме все песни мне понравились, но больше всего песня фонарщиков, потому что она мелодичная и спокойная. В ней очень хорошие слова и приятная ласкающая слух музыка.</a:t>
            </a:r>
          </a:p>
          <a:p>
            <a:pPr algn="just"/>
            <a:r>
              <a:rPr lang="ru-RU" dirty="0" smtClean="0"/>
              <a:t> Среди исполнителей главных ролей этого фильма очень много известных советских актеров. Но мне больше всего понравились  Буратино  и Арлекин, потому что они подходят мне по характеру, озорные и веселые. Если бы мне предложили роль в данном фильме я хотела бы сыграть главную роль Буратино.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51216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Кто доброй сказкой входит в дом?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Кто с детства каждому знаком?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В 1975 году слова этой песни были слышны с экранов всех телевизоров страны.  По мотивам сказки Алексея Толстого был издан и выпущен музыкальный фильм «Приключение Буратино» . Режиссер Леонид Нечаев и сценарист Инна Веткина показали всем ребятам веселую историю куклы, который стал известен на весь мир.  </a:t>
            </a:r>
          </a:p>
          <a:p>
            <a:pPr algn="just"/>
            <a:r>
              <a:rPr lang="ru-RU" sz="2400" dirty="0" smtClean="0"/>
              <a:t> Деревянный </a:t>
            </a:r>
            <a:r>
              <a:rPr lang="ru-RU" sz="2400" dirty="0" smtClean="0"/>
              <a:t>человечек, которого Папа Карло выстругал из полена, получился веселым, дерзким, шумным и доверчивым. Лиса Алиса и Кот </a:t>
            </a:r>
            <a:r>
              <a:rPr lang="ru-RU" sz="2400" dirty="0" err="1" smtClean="0"/>
              <a:t>Базилио</a:t>
            </a:r>
            <a:r>
              <a:rPr lang="ru-RU" sz="2400" dirty="0" smtClean="0"/>
              <a:t> завели его в Страну </a:t>
            </a:r>
            <a:r>
              <a:rPr lang="ru-RU" sz="2400" dirty="0" err="1" smtClean="0"/>
              <a:t>дураков</a:t>
            </a:r>
            <a:r>
              <a:rPr lang="ru-RU" sz="2400" dirty="0" smtClean="0"/>
              <a:t>, но мудрая Черепаха </a:t>
            </a:r>
            <a:r>
              <a:rPr lang="ru-RU" sz="2400" dirty="0" err="1" smtClean="0"/>
              <a:t>Тортилла</a:t>
            </a:r>
            <a:r>
              <a:rPr lang="ru-RU" sz="2400" dirty="0" smtClean="0"/>
              <a:t> помогла Буратино найти Золотой Ключик, потому что он был ужасно обаятельным.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692696"/>
            <a:ext cx="5486400" cy="530352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Главные роли в фильме </a:t>
            </a:r>
            <a:r>
              <a:rPr lang="ru-RU" sz="2400" i="1" dirty="0" smtClean="0"/>
              <a:t>сыграли:</a:t>
            </a:r>
          </a:p>
          <a:p>
            <a:endParaRPr lang="ru-RU" sz="2400" dirty="0" smtClean="0"/>
          </a:p>
          <a:p>
            <a:r>
              <a:rPr lang="ru-RU" sz="2400" dirty="0" smtClean="0"/>
              <a:t>Буратино  -  Дмитрий Иосифов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Мальвина</a:t>
            </a:r>
            <a:r>
              <a:rPr lang="ru-RU" sz="2400" dirty="0" smtClean="0"/>
              <a:t> – Татьяна Проценко</a:t>
            </a:r>
          </a:p>
          <a:p>
            <a:endParaRPr lang="ru-RU" sz="2400" dirty="0" smtClean="0"/>
          </a:p>
          <a:p>
            <a:r>
              <a:rPr lang="ru-RU" sz="2400" dirty="0" smtClean="0"/>
              <a:t>Папа Карло – Николай </a:t>
            </a:r>
            <a:r>
              <a:rPr lang="ru-RU" sz="2400" dirty="0" err="1" smtClean="0"/>
              <a:t>Гринько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Карабас-Барабас</a:t>
            </a:r>
            <a:r>
              <a:rPr lang="ru-RU" sz="2400" dirty="0" smtClean="0"/>
              <a:t>  -  Владимир </a:t>
            </a:r>
            <a:r>
              <a:rPr lang="ru-RU" sz="2400" dirty="0" err="1" smtClean="0"/>
              <a:t>Этуш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r>
              <a:rPr lang="ru-RU" sz="2400" dirty="0" smtClean="0"/>
              <a:t>  </a:t>
            </a:r>
            <a:endParaRPr lang="ru-RU" sz="2400" dirty="0"/>
          </a:p>
        </p:txBody>
      </p:sp>
      <p:pic>
        <p:nvPicPr>
          <p:cNvPr id="1028" name="Picture 4" descr="Татьяна Проценк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573016"/>
            <a:ext cx="2448272" cy="2592288"/>
          </a:xfrm>
          <a:prstGeom prst="rect">
            <a:avLst/>
          </a:prstGeom>
          <a:noFill/>
        </p:spPr>
      </p:pic>
      <p:pic>
        <p:nvPicPr>
          <p:cNvPr id="1030" name="Picture 6" descr="Владимир Этуш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740964"/>
            <a:ext cx="1728192" cy="2117036"/>
          </a:xfrm>
          <a:prstGeom prst="rect">
            <a:avLst/>
          </a:prstGeom>
          <a:noFill/>
        </p:spPr>
      </p:pic>
      <p:pic>
        <p:nvPicPr>
          <p:cNvPr id="1032" name="Picture 8" descr="Николай Гриньк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725144"/>
            <a:ext cx="1728192" cy="2132856"/>
          </a:xfrm>
          <a:prstGeom prst="rect">
            <a:avLst/>
          </a:prstGeom>
          <a:noFill/>
        </p:spPr>
      </p:pic>
      <p:pic>
        <p:nvPicPr>
          <p:cNvPr id="12" name="Рисунок 11" descr="1748.jpg"/>
          <p:cNvPicPr>
            <a:picLocks noGrp="1" noChangeAspect="1"/>
          </p:cNvPicPr>
          <p:nvPr>
            <p:ph type="pic" idx="1"/>
          </p:nvPr>
        </p:nvPicPr>
        <p:blipFill>
          <a:blip r:embed="rId5" cstate="print"/>
          <a:srcRect t="24206" b="24206"/>
          <a:stretch>
            <a:fillRect/>
          </a:stretch>
        </p:blipFill>
        <p:spPr>
          <a:xfrm>
            <a:off x="6300193" y="764704"/>
            <a:ext cx="2448272" cy="216024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Музыкально теоретический</a:t>
            </a:r>
            <a:br>
              <a:rPr lang="ru-RU" dirty="0" smtClean="0"/>
            </a:br>
            <a:r>
              <a:rPr lang="ru-RU" dirty="0" smtClean="0"/>
              <a:t>анализ песен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32856"/>
            <a:ext cx="8229600" cy="3096344"/>
          </a:xfrm>
        </p:spPr>
        <p:txBody>
          <a:bodyPr/>
          <a:lstStyle/>
          <a:p>
            <a:pPr algn="ctr"/>
            <a:r>
              <a:rPr lang="ru-RU" dirty="0" smtClean="0"/>
              <a:t>1. </a:t>
            </a:r>
            <a:r>
              <a:rPr lang="ru-RU" dirty="0" smtClean="0"/>
              <a:t>П</a:t>
            </a:r>
            <a:r>
              <a:rPr lang="ru-RU" dirty="0" smtClean="0"/>
              <a:t>есня «Буратино»</a:t>
            </a:r>
          </a:p>
          <a:p>
            <a:pPr algn="just"/>
            <a:r>
              <a:rPr lang="ru-RU" dirty="0" smtClean="0"/>
              <a:t>В этой песне: быстрый темп, скачкообразный ритм , громкая динамика, высокий регистр и энергичная структура.</a:t>
            </a:r>
          </a:p>
          <a:p>
            <a:pPr algn="just"/>
            <a:r>
              <a:rPr lang="ru-RU" dirty="0" smtClean="0"/>
              <a:t>Эта песня больше всего запомнилась зрителям тем что у неё весёлая характеристика.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Песня фонарщиков</a:t>
            </a:r>
            <a:endParaRPr lang="ru-RU" dirty="0"/>
          </a:p>
        </p:txBody>
      </p:sp>
      <p:pic>
        <p:nvPicPr>
          <p:cNvPr id="6" name="Рисунок 5" descr="9vfIpIrxjAU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7650" b="17650"/>
          <a:stretch>
            <a:fillRect/>
          </a:stretch>
        </p:blipFill>
        <p:spPr>
          <a:xfrm>
            <a:off x="1403649" y="3356992"/>
            <a:ext cx="6264695" cy="32403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1340768"/>
            <a:ext cx="8424936" cy="266429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Эта песня в: умеренном темпе, ровном ритме, с тихой динамикой и средним регистром.</a:t>
            </a:r>
          </a:p>
          <a:p>
            <a:pPr algn="just"/>
            <a:r>
              <a:rPr lang="ru-RU" sz="2800" dirty="0" smtClean="0"/>
              <a:t>Песня  в спокойном характере , непринуждённая и мелодичная.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3.Песня папы Карло</a:t>
            </a:r>
            <a:endParaRPr lang="ru-RU" dirty="0"/>
          </a:p>
        </p:txBody>
      </p:sp>
      <p:pic>
        <p:nvPicPr>
          <p:cNvPr id="5" name="Рисунок 4" descr="pv_58237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770" r="10770"/>
          <a:stretch>
            <a:fillRect/>
          </a:stretch>
        </p:blipFill>
        <p:spPr>
          <a:xfrm>
            <a:off x="2915816" y="3760787"/>
            <a:ext cx="3312047" cy="30972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166786"/>
            <a:ext cx="8064896" cy="2406229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Эта песня : написана в форме </a:t>
            </a:r>
            <a:r>
              <a:rPr lang="ru-RU" sz="2800" dirty="0" err="1" smtClean="0"/>
              <a:t>речетатив</a:t>
            </a:r>
            <a:r>
              <a:rPr lang="ru-RU" sz="2800" dirty="0" smtClean="0"/>
              <a:t>, в </a:t>
            </a:r>
            <a:r>
              <a:rPr lang="ru-RU" sz="2800" dirty="0" err="1" smtClean="0"/>
              <a:t>аккомпанименте</a:t>
            </a:r>
            <a:r>
              <a:rPr lang="ru-RU" sz="2800" dirty="0" smtClean="0"/>
              <a:t> солирует скрипка, в медленном темпе, в равномерном ритме с приглушенной динамикой .</a:t>
            </a:r>
          </a:p>
          <a:p>
            <a:pPr algn="just"/>
            <a:r>
              <a:rPr lang="ru-RU" sz="2800" dirty="0" smtClean="0"/>
              <a:t>Поёт с надеждой и с заботой.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4.Песня кукол Страшный </a:t>
            </a:r>
            <a:r>
              <a:rPr lang="ru-RU" dirty="0" smtClean="0"/>
              <a:t>К</a:t>
            </a:r>
            <a:r>
              <a:rPr lang="ru-RU" dirty="0" smtClean="0"/>
              <a:t>арабас.</a:t>
            </a:r>
            <a:endParaRPr lang="ru-RU" dirty="0"/>
          </a:p>
        </p:txBody>
      </p:sp>
      <p:pic>
        <p:nvPicPr>
          <p:cNvPr id="5" name="Рисунок 4" descr="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160" r="12160"/>
          <a:stretch>
            <a:fillRect/>
          </a:stretch>
        </p:blipFill>
        <p:spPr>
          <a:xfrm>
            <a:off x="1907704" y="2636912"/>
            <a:ext cx="5328592" cy="400506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196752"/>
            <a:ext cx="8568952" cy="262225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Н</a:t>
            </a:r>
            <a:r>
              <a:rPr lang="ru-RU" sz="2800" dirty="0" smtClean="0"/>
              <a:t>аписано в виде </a:t>
            </a:r>
            <a:r>
              <a:rPr lang="ru-RU" sz="2800" dirty="0" err="1" smtClean="0"/>
              <a:t>шепталки</a:t>
            </a:r>
            <a:r>
              <a:rPr lang="ru-RU" sz="2800" dirty="0" smtClean="0"/>
              <a:t> которую исполняют куклы, сама по себе песня короткая .</a:t>
            </a:r>
          </a:p>
          <a:p>
            <a:pPr algn="just"/>
            <a:r>
              <a:rPr lang="ru-RU" sz="2800" dirty="0" smtClean="0"/>
              <a:t>По характеру песня задумчивая </a:t>
            </a:r>
            <a:r>
              <a:rPr lang="ru-RU" sz="2800" dirty="0" smtClean="0"/>
              <a:t>,</a:t>
            </a:r>
            <a:r>
              <a:rPr lang="ru-RU" sz="2800" dirty="0" smtClean="0"/>
              <a:t> таинственная .</a:t>
            </a:r>
            <a:endParaRPr lang="ru-RU" sz="28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5.Песня  </a:t>
            </a:r>
            <a:r>
              <a:rPr lang="ru-RU" dirty="0" err="1" smtClean="0"/>
              <a:t>Дуремара</a:t>
            </a:r>
            <a:endParaRPr lang="ru-RU" dirty="0"/>
          </a:p>
        </p:txBody>
      </p:sp>
      <p:pic>
        <p:nvPicPr>
          <p:cNvPr id="5" name="Рисунок 4" descr="pv_58236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336" b="8336"/>
          <a:stretch>
            <a:fillRect/>
          </a:stretch>
        </p:blipFill>
        <p:spPr>
          <a:xfrm>
            <a:off x="2195736" y="3284984"/>
            <a:ext cx="4910509" cy="309587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196752"/>
            <a:ext cx="7920880" cy="252028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Герой больше не поёт, а декламирует, выразительно говорит . В этой песне 2 куплета,                    а припев поют лягушки . В свободном темпе.</a:t>
            </a:r>
          </a:p>
          <a:p>
            <a:pPr algn="just"/>
            <a:r>
              <a:rPr lang="ru-RU" sz="2800" dirty="0" smtClean="0"/>
              <a:t>Характер : мечтательный , задумчивый.</a:t>
            </a:r>
            <a:endParaRPr lang="ru-RU" sz="2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6.Танец лисы Алисы и кота </a:t>
            </a:r>
            <a:r>
              <a:rPr lang="ru-RU" dirty="0" err="1" smtClean="0"/>
              <a:t>Базилио</a:t>
            </a:r>
            <a:endParaRPr lang="ru-RU" dirty="0"/>
          </a:p>
        </p:txBody>
      </p:sp>
      <p:pic>
        <p:nvPicPr>
          <p:cNvPr id="5" name="Рисунок 4" descr="pv_58236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070" r="4070"/>
          <a:stretch>
            <a:fillRect/>
          </a:stretch>
        </p:blipFill>
        <p:spPr>
          <a:xfrm>
            <a:off x="5076056" y="3573016"/>
            <a:ext cx="3779837" cy="30861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166787"/>
            <a:ext cx="8496944" cy="2694262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Песня в форме диалога , кот </a:t>
            </a:r>
            <a:r>
              <a:rPr lang="ru-RU" sz="2800" dirty="0" err="1" smtClean="0"/>
              <a:t>Базилио</a:t>
            </a:r>
            <a:r>
              <a:rPr lang="ru-RU" sz="2800" dirty="0" smtClean="0"/>
              <a:t> больше говорит , у  лисы тонкий высокий голос . Проговаривание текста</a:t>
            </a:r>
          </a:p>
          <a:p>
            <a:pPr algn="just"/>
            <a:r>
              <a:rPr lang="ru-RU" sz="2800" dirty="0" smtClean="0"/>
              <a:t>д</a:t>
            </a:r>
            <a:r>
              <a:rPr lang="ru-RU" sz="2800" dirty="0" smtClean="0"/>
              <a:t>обавляет  песне выразительность.</a:t>
            </a:r>
            <a:endParaRPr lang="ru-RU" sz="2800" dirty="0"/>
          </a:p>
        </p:txBody>
      </p:sp>
      <p:pic>
        <p:nvPicPr>
          <p:cNvPr id="19458" name="Picture 2" descr="Ролан Бы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6952"/>
            <a:ext cx="3995936" cy="299695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165</TotalTime>
  <Words>565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Презентация на тему  художественного фильма «Приключение Буратино»</vt:lpstr>
      <vt:lpstr>Кто доброй сказкой входит в дом? Кто с детства каждому знаком?</vt:lpstr>
      <vt:lpstr>Слайд 3</vt:lpstr>
      <vt:lpstr>Музыкально теоретический анализ песен</vt:lpstr>
      <vt:lpstr>2. Песня фонарщиков</vt:lpstr>
      <vt:lpstr>3.Песня папы Карло</vt:lpstr>
      <vt:lpstr>4.Песня кукол Страшный Карабас.</vt:lpstr>
      <vt:lpstr>5.Песня  Дуремара</vt:lpstr>
      <vt:lpstr>6.Танец лисы Алисы и кота Базилио</vt:lpstr>
      <vt:lpstr>7. Песня Карабас-Барабас</vt:lpstr>
      <vt:lpstr>8. Песня пауков и Буратино</vt:lpstr>
      <vt:lpstr>9. Песня «Поле Чудес»</vt:lpstr>
      <vt:lpstr>10. Песня Черепахи Тортилы </vt:lpstr>
      <vt:lpstr>11. Песня Пьеро </vt:lpstr>
      <vt:lpstr>Любимая песня , любимый герой.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 художественного фильма «Приключение Буратино»</dc:title>
  <dc:creator>пользователь</dc:creator>
  <cp:lastModifiedBy>пользователь</cp:lastModifiedBy>
  <cp:revision>9</cp:revision>
  <dcterms:created xsi:type="dcterms:W3CDTF">2017-03-13T15:57:55Z</dcterms:created>
  <dcterms:modified xsi:type="dcterms:W3CDTF">2017-03-13T18:43:49Z</dcterms:modified>
</cp:coreProperties>
</file>