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www.kino-teatr.ru/kino/movie/sov/5643/foto/2592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ino-teatr.ru/kino/movie/sov/5643/foto/2588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www.kino-teatr.ru/kino/movie/sov/5643/foto/2593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hyperlink" Target="http://www.kino-teatr.ru/kino/acter/m/sov/1748/bio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www.kino-teatr.ru/kino/acter/c/sov/3511/bio/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hyperlink" Target="http://www.kino-teatr.ru/kino/acter/m/sov/341/bio/" TargetMode="External"/><Relationship Id="rId7" Type="http://schemas.openxmlformats.org/officeDocument/2006/relationships/hyperlink" Target="http://www.kino-teatr.ru/kino/acter/m/sov/636/bio/" TargetMode="External"/><Relationship Id="rId12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hyperlink" Target="http://www.kino-teatr.ru/kino/acter/w/sov/3779/bio/" TargetMode="External"/><Relationship Id="rId10" Type="http://schemas.openxmlformats.org/officeDocument/2006/relationships/hyperlink" Target="http://www.kino-teatr.ru/kino/acter/m/sov/1906/bio/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1" y="-85476"/>
            <a:ext cx="9167086" cy="6941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700808"/>
            <a:ext cx="9153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Приключения </a:t>
            </a:r>
          </a:p>
          <a:p>
            <a:pPr algn="ctr"/>
            <a:r>
              <a:rPr lang="ru-RU" sz="8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Буратино</a:t>
            </a:r>
            <a:endParaRPr lang="ru-RU" sz="8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Советский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двухсерийный музыкальный телевизионный фильм по мотивам сказки Алексея Толстого «Золотой ключик, или Приключения Буратино», созданный на киностудии «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Беларусьфильм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в 1975 году.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Телепремьера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состоялась 1-2 января 1976 года.</a:t>
            </a:r>
          </a:p>
          <a:p>
            <a:endParaRPr lang="ru-RU" dirty="0"/>
          </a:p>
        </p:txBody>
      </p:sp>
      <p:pic>
        <p:nvPicPr>
          <p:cNvPr id="3" name="Рисунок 2" descr="Приключения Буратино (1975) &#10;фотографии">
            <a:hlinkClick r:id="rId2" tooltip="&quot;Приключения Буратино (1975) &#10;фотографии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72667"/>
            <a:ext cx="2808312" cy="229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Приключения Буратино (1975) &#10;фотографии">
            <a:hlinkClick r:id="rId4" tooltip="&quot;Приключения Буратино (1975) &#10;фотографии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72666"/>
            <a:ext cx="2664296" cy="2292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риключения Буратино (1975) &#10;фотографии">
            <a:hlinkClick r:id="rId6" tooltip="&quot;Приключения Буратино (1975) &#10;фотографии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90" y="4160489"/>
            <a:ext cx="2845877" cy="200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58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3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Times New Roman"/>
              </a:rPr>
              <a:t>Создатели </a:t>
            </a:r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Times New Roman"/>
              </a:rPr>
              <a:t>и авторы фильма</a:t>
            </a:r>
            <a:r>
              <a:rPr lang="ru-R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Times New Roman"/>
              </a:rPr>
              <a:t>: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Times New Roman"/>
              </a:rPr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Times New Roman"/>
              </a:rPr>
              <a:t>режиссер - 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Times New Roman"/>
              </a:rPr>
              <a:t>Леонид Нечаев,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Times New Roman"/>
              </a:rPr>
              <a:t>сценарист - 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/>
                <a:cs typeface="Times New Roman"/>
              </a:rPr>
              <a:t>Инна Веткина.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lvl="0"/>
            <a:r>
              <a:rPr lang="ru-RU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DotumChe" pitchFamily="49" charset="-127"/>
                <a:cs typeface="Times New Roman" pitchFamily="18" charset="0"/>
              </a:rPr>
              <a:t>            </a:t>
            </a:r>
            <a:endParaRPr lang="ru-RU" sz="28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DotumChe" pitchFamily="49" charset="-127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140968"/>
            <a:ext cx="4649738" cy="3477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9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митрий Иосифов">
            <a:hlinkClick r:id="rId2" tooltip="&quot;Дмитрий Иосифов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98" y="282321"/>
            <a:ext cx="1678306" cy="235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660839" y="2678238"/>
            <a:ext cx="201622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Дмитрий Иосифов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Буратино — главная роль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2636912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Татьяна Проценко</a:t>
            </a: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Мальвина — главная роль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180020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Татьяна Проценко">
            <a:hlinkClick r:id="rId5" tooltip="&quot;Татьяна Проценко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186079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3568" y="2764617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Рома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Столкарц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Пьеро — главная роль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298" y="3566415"/>
            <a:ext cx="2002081" cy="2139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30298" y="5706326"/>
            <a:ext cx="2002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Томас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Аугустинас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Артемон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главная роль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5136"/>
            <a:ext cx="1800200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5706326"/>
            <a:ext cx="2448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Григорий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Светлорусов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Арлекино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главная роль</a:t>
            </a:r>
          </a:p>
          <a:p>
            <a:r>
              <a:rPr lang="ru-RU" dirty="0"/>
              <a:t>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798" y="3706076"/>
            <a:ext cx="1628419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60839" y="5706326"/>
            <a:ext cx="2254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Николай Гринько</a:t>
            </a: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папа Карло — главная роль</a:t>
            </a:r>
          </a:p>
        </p:txBody>
      </p:sp>
    </p:spTree>
    <p:extLst>
      <p:ext uri="{BB962C8B-B14F-4D97-AF65-F5344CB8AC3E}">
        <p14:creationId xmlns:p14="http://schemas.microsoft.com/office/powerpoint/2010/main" val="20510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09" y="413314"/>
            <a:ext cx="1427163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2492896"/>
            <a:ext cx="1800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 Этуш</a:t>
            </a: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Карабас-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Барабас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главная роль</a:t>
            </a:r>
          </a:p>
          <a:p>
            <a:r>
              <a:rPr lang="ru-RU" dirty="0"/>
              <a:t> </a:t>
            </a:r>
          </a:p>
        </p:txBody>
      </p:sp>
      <p:pic>
        <p:nvPicPr>
          <p:cNvPr id="6" name="Рисунок 5" descr="Владимир Басов">
            <a:hlinkClick r:id="rId3" tooltip="&quot;Владимир Басов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8625"/>
            <a:ext cx="142875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32041" y="2492896"/>
            <a:ext cx="19442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 Басов</a:t>
            </a:r>
          </a:p>
          <a:p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Дуремар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</a:t>
            </a: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</a:t>
            </a:r>
          </a:p>
          <a:p>
            <a:r>
              <a:rPr lang="ru-RU" dirty="0"/>
              <a:t> </a:t>
            </a:r>
          </a:p>
        </p:txBody>
      </p:sp>
      <p:pic>
        <p:nvPicPr>
          <p:cNvPr id="8" name="Рисунок 7" descr="Елена Санаева">
            <a:hlinkClick r:id="rId5" tooltip="&quot;Елена Санаева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1417"/>
            <a:ext cx="142875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092280" y="2547254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Санаева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лиса Алиса — главная роль</a:t>
            </a:r>
          </a:p>
        </p:txBody>
      </p:sp>
      <p:pic>
        <p:nvPicPr>
          <p:cNvPr id="10" name="Рисунок 9" descr="Ролан Быков">
            <a:hlinkClick r:id="rId7" tooltip="&quot;Ролан Быков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142875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39551" y="5717282"/>
            <a:ext cx="164135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Ролан Быков</a:t>
            </a: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Базилио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45" y="3737279"/>
            <a:ext cx="1427163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28570" y="5775843"/>
            <a:ext cx="1843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Рина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Зелёная</a:t>
            </a: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черепаха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Тортила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Юрий Катин-Ярцев">
            <a:hlinkClick r:id="rId10" tooltip="&quot;Юрий Катин-Ярцев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27" y="3775593"/>
            <a:ext cx="142875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788023" y="5775843"/>
            <a:ext cx="20882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Юрий Катин-Ярцев</a:t>
            </a: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Джузеппе-Сизый нос</a:t>
            </a: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73472"/>
            <a:ext cx="1427163" cy="200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86988" y="5825003"/>
            <a:ext cx="2057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Баадур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Цуладзе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хозяин харчевни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4" y="428625"/>
            <a:ext cx="1427163" cy="2005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9552" y="2547255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Нина Бродская</a:t>
            </a:r>
          </a:p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песенка Буратино</a:t>
            </a:r>
          </a:p>
        </p:txBody>
      </p:sp>
    </p:spTree>
    <p:extLst>
      <p:ext uri="{BB962C8B-B14F-4D97-AF65-F5344CB8AC3E}">
        <p14:creationId xmlns:p14="http://schemas.microsoft.com/office/powerpoint/2010/main" val="21001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Музыкально-теоретический анализ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песни: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«Буратино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избранная композитором тональность настраивает слушателей на жизнерадостный, легкий, приподнятый характер. Гармоничный язык произведения простой, ясный, красочный , несложный.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емп произведения вытекает из исполнительского замысла, обобщает чувств и мысли в отношении данного произведения. Песня «Буратино» исполняется в подвижном темпе, что объясняется его жанровой особенностью и литературным содержанием.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5535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Песня фонарщиков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текст произведения представляет нам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сцену, как фонарщики разжигают огни. Песня по своему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характеру спокойная, мелодичная. Гармоничный язык произведения простой, яркий. Ритм равномерный. Лад задумчиво-мечтательный. Регистр средний.</a:t>
            </a:r>
          </a:p>
          <a:p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Песня 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папы 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Карло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– песня по характеру спокойная, мелодичная. Ритм умеренный. Темп медленный, где-то протяжный. Гармоничный язык произведения простой.</a:t>
            </a:r>
          </a:p>
          <a:p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  <a:p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есня 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кукол «Страшный Карабас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»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- песня по характеру скачкообразная. Звучание придает мелодии беспокойный характер. Ритм умеренный. Тембр средний. Регистр низкий.</a:t>
            </a:r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1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7422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есня </a:t>
            </a:r>
            <a:r>
              <a:rPr lang="ru-RU" sz="24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Дуремара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– песня по характеру очень спокойная, но где- то  звучит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прорывисто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. Ритм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скачнообразный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. Тембр и регистр средний. </a:t>
            </a:r>
          </a:p>
          <a:p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  <a:p>
            <a:pPr lvl="0"/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Песня-танец </a:t>
            </a:r>
            <a:r>
              <a:rPr lang="ru-R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лисы Алисы и кота </a:t>
            </a:r>
            <a:r>
              <a:rPr lang="ru-RU" sz="24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Базилио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- </a:t>
            </a:r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гармоничный </a:t>
            </a: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язык произведения </a:t>
            </a:r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ясный, </a:t>
            </a:r>
            <a:r>
              <a:rPr lang="ru-RU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красочный. Темп средний. Ритм быстрый.</a:t>
            </a:r>
            <a:endParaRPr lang="ru-RU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993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033" y="620688"/>
            <a:ext cx="8424936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tabLst>
                <a:tab pos="907415" algn="l"/>
              </a:tabLst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Больше всего мне понравилась песня «Буратино», потому что она веселая,  задорная. Если у мне была возможность сняться в данном мюзикле, то сыграл бы роль Буратино. Потому что он жизнерадостный и добрый.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97" y="3867218"/>
            <a:ext cx="3672408" cy="2746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6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424</TotalTime>
  <Words>362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2017-03-13T10:32:28Z</dcterms:created>
  <dcterms:modified xsi:type="dcterms:W3CDTF">2017-03-14T16:06:48Z</dcterms:modified>
</cp:coreProperties>
</file>