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87097" autoAdjust="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33D9-296B-4948-AB01-A869EB9493A5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56570-447E-4864-91A4-7F9AF10FD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FF3AE-677C-403E-A7BB-C95F7127D1EF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897B6-DE52-49CF-A7F7-D5147F8F4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DDD4-02D8-459C-BDC7-9D3577D272F6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FEB0-17FA-4EAD-9D3B-788626454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BBC59-7248-43FB-8DFD-BFB47E6E66E2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0609-835F-4647-B079-687ED9EA8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D00D-A193-49B2-9159-6AFA73963A5C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2BD3-8423-49EC-AA30-16E70FDF3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F0827-C0BE-407A-A293-5754FBE9D952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03CD-4FD3-48EC-A4E0-FED6BBD95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8D89-D179-42B4-9D04-A8034AB2B464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56711-A9F9-4ACF-AE55-C1E5758DD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AE7F-2AAF-490A-BC08-CB609B775EC2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2C58-0DB3-410A-8224-12C93AE8A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B5B1A-6713-4CFD-8E04-35DD9C7CFEF7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8475-0909-4993-ABDF-EE2455D63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72A1-2244-492C-8F15-8A1038B0A477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0FB4-5C39-475A-8E93-602114570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8508-A0BE-4294-9EA6-DA5CF837BE9F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D5F5E-8DE8-4D96-AB4F-C63B1F336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A110D5-DDB7-4275-8F5F-EBF2E67B8CE3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F39CEA-D580-4310-9405-1562A4D0F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3314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Picture 4" descr="C:\Users\Альберт\Documents\1_531ddf0704baf531ddf0704b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13" y="1357313"/>
            <a:ext cx="5043487" cy="47688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бы у меня была возможность сняться в данном мюзикле, я бы хотела сыграть роль </a:t>
            </a:r>
            <a:r>
              <a:rPr lang="ru-RU" dirty="0" err="1" smtClean="0"/>
              <a:t>Мальвины</a:t>
            </a:r>
            <a:r>
              <a:rPr lang="ru-RU" dirty="0" smtClean="0"/>
              <a:t>, потому что она красивая, аккуратная, серьезная, воспитанная, прилежная, добрая, хороший друг. Помогает Буратино исправиться во всем, помогает ему, перевоспитывает его.</a:t>
            </a:r>
            <a:endParaRPr lang="ru-RU" dirty="0"/>
          </a:p>
        </p:txBody>
      </p:sp>
      <p:pic>
        <p:nvPicPr>
          <p:cNvPr id="22531" name="Picture 2" descr="C:\Users\Альберт\Document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00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2862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Краткая характеристика мюзикла: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Приключение Буратино ― советский двухсерийный музыкальный телевизионный фильм по мотивам сказки Алексея Толстого «Золотой ключик или Приключение Буратино», созданной на киностудии «Беларусьфильм» в 1975 году. Считается культовым. Телепремьера состоялась 1 января 1976 года.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В ролях снимались:</a:t>
            </a:r>
          </a:p>
          <a:p>
            <a:pPr algn="just">
              <a:buFont typeface="Arial" charset="0"/>
              <a:buNone/>
            </a:pPr>
            <a:r>
              <a:rPr lang="ru-RU" sz="7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smtClean="0"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75" y="2500313"/>
          <a:ext cx="6643688" cy="4143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867"/>
                <a:gridCol w="3321867"/>
              </a:tblGrid>
              <a:tr h="409286"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Актёры</a:t>
                      </a:r>
                      <a:endParaRPr lang="ru-RU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Роль</a:t>
                      </a:r>
                      <a:endParaRPr lang="ru-RU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Татьяна</a:t>
                      </a:r>
                      <a:r>
                        <a:rPr lang="ru-RU" sz="1400" u="non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Проценко</a:t>
                      </a:r>
                      <a:endParaRPr lang="ru-RU" sz="14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Мальвина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Роман </a:t>
                      </a:r>
                      <a:r>
                        <a:rPr lang="ru-RU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Столкарц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Пьеро</a:t>
                      </a:r>
                    </a:p>
                  </a:txBody>
                  <a:tcPr marL="38100" marR="38100" marT="38100" marB="38100" anchor="ctr"/>
                </a:tc>
              </a:tr>
              <a:tr h="355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Томас </a:t>
                      </a:r>
                      <a:r>
                        <a:rPr lang="ru-RU" sz="1400" u="none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Аугустинас</a:t>
                      </a:r>
                      <a:r>
                        <a:rPr lang="ru-RU" sz="14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Артемон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Николай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Гринько</a:t>
                      </a:r>
                      <a:endParaRPr lang="ru-RU" sz="14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Папа Буратино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Юрий Катин-Ярцев</a:t>
                      </a:r>
                      <a:endParaRPr lang="ru-RU" sz="14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Джузеппе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Рина</a:t>
                      </a: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Зелёная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Черепаха Тортила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Владимир</a:t>
                      </a:r>
                      <a:r>
                        <a:rPr lang="ru-RU" sz="140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Этуш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Карабас-Барабас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Ролан</a:t>
                      </a:r>
                      <a:r>
                        <a:rPr lang="ru-RU" sz="140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Быков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Кот Базилио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Елена</a:t>
                      </a:r>
                      <a:r>
                        <a:rPr lang="ru-RU" sz="140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Санаева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Лиса Алиса</a:t>
                      </a: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Владимир Басов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Дуремар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33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Баадур</a:t>
                      </a:r>
                      <a:r>
                        <a:rPr lang="ru-RU" sz="140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Цуладзе</a:t>
                      </a:r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Хозяин харчевни  трех пескарей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/>
              <a:t/>
            </a:r>
            <a:br>
              <a:rPr lang="ru-RU" b="1" dirty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Съемочная группа: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Сценарий: Инны Веткиной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Постановка: Леонида Нечаева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оператор: Юрий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Елхов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художник: Леонид Ершов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Музыка: Алексея Рыбникова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Стихи: Булата Окуджавы, Юрия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Роли озвучивали: Алексей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Консовский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(Говорящий Сверчок), Гарри Бардин(паук)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14313"/>
            <a:ext cx="7900987" cy="1203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Музыкально-теоретический анализ  песен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Песня «Буратино» -  форма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двухчастная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песенная (куплеты  и припев), структура – вступление, куплеты, припев, концовка, средства музыкальной выразительности: затактовый ритм, темп 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allegro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(скоро),  динамика 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mezzo-forte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(не очень громко), регистр средний, гармония – консонанс, лад мажорный, вокальные особенности – солист и детский хор.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Песня фонарщиков – форма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двухчастная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песенная (куплеты  и припев), структура – вступление, куплеты, припев, концовка, средства музыкальной выразительности: затактовый ритм, темп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moderato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(умеренный), динамика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mezzo-forte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(не очень громко), регистр средний, гармония – консонанс, лад-  куплеты в миноре, припев в мажоре, вокальные особенности – вокальный ансамбль,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двухголосие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, тенор (мужской голос) и  первое сопрано (женский голос).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Песня «Папы Карло» - форма одночастная (2 куплета), структура – вступление, куплеты, концовка, средства музыкальной выразительности: синкопированный ритм, темп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andante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(не спеша), динамика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piano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(не очень тихо), гармония – консонанс, лад минорный, вокальные особенности – соло (тенор).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Песня кукол «Страшный Карабас» - форма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двухчастная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(1 куплет и припев), структура – вступление, 1 куплет, припев, концовка, средства музыкальной выразительности: затактовый ритм, темп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presto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(быстро), динамика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piano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(тихо), регистр средний, гармония: куплет – диссонанс (исполнение речитативом), припев – консонанс (ансамбль), лад минорный.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ru-RU" sz="22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Песня Дуремара – форма двухчастная (2 куплета и припев),  структура – вступление, куплеты, припев, концовка, средства музыкальной выразительности: куплет затактовый, припев синкопированный, темп (куплет-1 часть  не спеша, 2 часть быстро, 3 часть не спеша, припев быстро), динамика  от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piano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гармония – диссонанс (в куплете), консонанс (в припеве),  лад мажорный, вокальные особенности: куплет – соло (тенор).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Песня-танец лисы Алисы и кота Базилио – форма двухчастная (3 куплета, припев), структура – вступление, вокализ,  куплет, припев, проигрыш,  куплет, припев, концовка), средства музыкальной выразительности: затактовый ритм, темп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moderato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динамика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местами диссонанс, лад минорный, вокальные особенности -  соло (попеременно женское первое сопрано и мужской бас)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Песня Карабаса-Барабаса – форма одночастная (3куплета), структура – куплет, проигрыш, куплет, проигрыш,  куплет), средства музыкальной выразительности – ритм пунктирный, темп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allegro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(скоро),  динамика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лад минорный, вокальные особенности – соло баритон. 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Песня Пауков и Буратино – форма двухчастная (2 куплета и припев), структура – куплет, припев,  средства музыкальной выразительности – затактовый ритм, темп куплета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moderato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 темп припева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andante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динамика от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piano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piano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лад минорный, вокальные особенности – куплет – баритон, припев – дискант. 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Песня «Поле чудес» - форма двухчастная (2 куплета и припев), структура – куплет, припев, куплет, средства музыкальной выразительности – затактовый ритм, темп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andantino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с постепенным accelerando (ускорение),  а в отрывке «поле чудес» (последний повтор перед  «в стране дураков»-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ritenuto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(замедление), затем снова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tempo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(в прежнем темпе), динамика – от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местами  диссонанс, лад минорный, вокальные особенности – дуэт (попеременно, ведут диалог), партия кота Базилио  в куплете исполняется речитативом, сопрано (Лиса)  и бас (Кот).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Песня черепахи Тортилы – одночастная форма (3  куплета, но в фильме  поются только 1 и 3  куплеты, вместо 2 – инструментальное исполнение, без вокала), структура – вступление, куплет, проигрыш, куплет, средства музыкальной выразительности – пунктирный ритм, темп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adagio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(спокойно),  динамика -от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piano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лад минорный, вокальные особенности – соло (второе  сопрано)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Песня Пьеро – серенада Пьеро – двухчастная форма (2 куплета и припев), структура – вступление, куплет, припев,  средства музыкальной выразительности – синкопированный ритм, темп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moderato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динамика от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piano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mezzo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forte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регистр средний, гармония – консонанс, лад: куплет в миноре, припев в мажоре,  вокальные особенности – соло (второе сопрано).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III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50" y="-785813"/>
            <a:ext cx="6215063" cy="7143751"/>
          </a:xfrm>
        </p:spPr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Больше всего мне понравилась песня «Буратино» , потому что это подвижная, весёлая, заводная финальная композиция дарит положительные эмоции и на многие годы врезается в память. Даже если маленький ребенок еще не полностью осознает суть фильма, то веселый припев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Ра!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Но!» он быстро запоминает, а затем и напевает его.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2" descr="D:\Новая папка\5762c444bf1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71813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720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Times New Roman</vt:lpstr>
      <vt:lpstr>Тема Office</vt:lpstr>
      <vt:lpstr>Слайд 1</vt:lpstr>
      <vt:lpstr>Слайд 2</vt:lpstr>
      <vt:lpstr> </vt:lpstr>
      <vt:lpstr>II. Музыкально-теоретический анализ  песен </vt:lpstr>
      <vt:lpstr>            </vt:lpstr>
      <vt:lpstr>Слайд 6</vt:lpstr>
      <vt:lpstr>Слайд 7</vt:lpstr>
      <vt:lpstr>Слайд 8</vt:lpstr>
      <vt:lpstr>III.</vt:lpstr>
      <vt:lpstr>IV.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Альберт</dc:creator>
  <cp:lastModifiedBy>Гузелия@Нафиса</cp:lastModifiedBy>
  <cp:revision>13</cp:revision>
  <dcterms:created xsi:type="dcterms:W3CDTF">2017-03-13T17:23:11Z</dcterms:created>
  <dcterms:modified xsi:type="dcterms:W3CDTF">2017-03-14T19:47:58Z</dcterms:modified>
</cp:coreProperties>
</file>