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6684-1A8C-43E2-9A9C-BA3FA42D0EC6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C376-13C7-4717-BFE8-CE85FCD23D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6684-1A8C-43E2-9A9C-BA3FA42D0EC6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C376-13C7-4717-BFE8-CE85FCD23D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6684-1A8C-43E2-9A9C-BA3FA42D0EC6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C376-13C7-4717-BFE8-CE85FCD23D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6684-1A8C-43E2-9A9C-BA3FA42D0EC6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C376-13C7-4717-BFE8-CE85FCD23D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6684-1A8C-43E2-9A9C-BA3FA42D0EC6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C376-13C7-4717-BFE8-CE85FCD23D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6684-1A8C-43E2-9A9C-BA3FA42D0EC6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C376-13C7-4717-BFE8-CE85FCD23D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6684-1A8C-43E2-9A9C-BA3FA42D0EC6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C376-13C7-4717-BFE8-CE85FCD23D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6684-1A8C-43E2-9A9C-BA3FA42D0EC6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C376-13C7-4717-BFE8-CE85FCD23D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6684-1A8C-43E2-9A9C-BA3FA42D0EC6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C376-13C7-4717-BFE8-CE85FCD23D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6684-1A8C-43E2-9A9C-BA3FA42D0EC6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C376-13C7-4717-BFE8-CE85FCD23D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6684-1A8C-43E2-9A9C-BA3FA42D0EC6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8C376-13C7-4717-BFE8-CE85FCD23D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36684-1A8C-43E2-9A9C-BA3FA42D0EC6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8C376-13C7-4717-BFE8-CE85FCD23D0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0%D1%80%D0%BB%D0%B5%D0%BA%D0%B8%D0%BD" TargetMode="External"/><Relationship Id="rId13" Type="http://schemas.openxmlformats.org/officeDocument/2006/relationships/hyperlink" Target="https://ru.wikipedia.org/wiki/%D0%AD%D1%82%D1%83%D1%88,_%D0%92%D0%BB%D0%B0%D0%B4%D0%B8%D0%BC%D0%B8%D1%80_%D0%90%D0%B1%D1%80%D0%B0%D0%BC%D0%BE%D0%B2%D0%B8%D1%87" TargetMode="External"/><Relationship Id="rId18" Type="http://schemas.openxmlformats.org/officeDocument/2006/relationships/hyperlink" Target="https://ru.wikipedia.org/wiki/%D0%9B%D0%B8%D1%81%D0%B0_%D0%90%D0%BB%D0%B8%D1%81%D0%B0" TargetMode="External"/><Relationship Id="rId26" Type="http://schemas.openxmlformats.org/officeDocument/2006/relationships/hyperlink" Target="https://ru.wikipedia.org/w/index.php?title=%D0%95%D1%80%D1%88%D0%BE%D0%B2,_%D0%9B%D0%B5%D0%BE%D0%BD%D0%B8%D0%B4_%D0%9F%D0%B5%D1%82%D1%80%D0%BE%D0%B2%D0%B8%D1%87&amp;action=edit&amp;redlink=1" TargetMode="External"/><Relationship Id="rId3" Type="http://schemas.openxmlformats.org/officeDocument/2006/relationships/hyperlink" Target="https://ru.wikipedia.org/wiki/%D0%91%D1%83%D1%80%D0%B0%D1%82%D0%B8%D0%BD%D0%BE" TargetMode="External"/><Relationship Id="rId21" Type="http://schemas.openxmlformats.org/officeDocument/2006/relationships/hyperlink" Target="https://ru.wikipedia.org/w/index.php?title=%D0%9F%D1%80%D0%B8%D0%BA%D0%BB%D1%8E%D1%87%D0%B5%D0%BD%D0%B8%D1%8F_%D0%91%D1%83%D1%80%D0%B0%D1%82%D0%B8%D0%BD%D0%BE_(%D1%84%D0%B8%D0%BB%D1%8C%D0%BC)&amp;veaction=edit&amp;section=5" TargetMode="External"/><Relationship Id="rId7" Type="http://schemas.openxmlformats.org/officeDocument/2006/relationships/hyperlink" Target="https://ru.wikipedia.org/wiki/%D0%90%D1%80%D1%82%D0%B5%D0%BC%D0%BE%D0%BD_(%D0%BF%D0%B5%D1%80%D1%81%D0%BE%D0%BD%D0%B0%D0%B6)" TargetMode="External"/><Relationship Id="rId12" Type="http://schemas.openxmlformats.org/officeDocument/2006/relationships/hyperlink" Target="https://ru.wikipedia.org/wiki/%D0%97%D0%B5%D0%BB%D1%91%D0%BD%D0%B0%D1%8F,_%D0%A0%D0%B8%D0%BD%D0%B0" TargetMode="External"/><Relationship Id="rId17" Type="http://schemas.openxmlformats.org/officeDocument/2006/relationships/hyperlink" Target="https://ru.wikipedia.org/wiki/%D0%A1%D0%B0%D0%BD%D0%B0%D0%B5%D0%B2%D0%B0,_%D0%95%D0%BB%D0%B5%D0%BD%D0%B0_%D0%92%D1%81%D0%B5%D0%B2%D0%BE%D0%BB%D0%BE%D0%B4%D0%BE%D0%B2%D0%BD%D0%B0" TargetMode="External"/><Relationship Id="rId25" Type="http://schemas.openxmlformats.org/officeDocument/2006/relationships/hyperlink" Target="https://ru.wikipedia.org/wiki/%D0%95%D0%BB%D1%85%D0%BE%D0%B2,_%D0%AE%D1%80%D0%B8%D0%B9_%D0%90%D0%BB%D0%B5%D0%BA%D1%81%D0%B0%D0%BD%D0%B4%D1%80%D0%BE%D0%B2%D0%B8%D1%87" TargetMode="External"/><Relationship Id="rId2" Type="http://schemas.openxmlformats.org/officeDocument/2006/relationships/hyperlink" Target="https://ru.wikipedia.org/wiki/%D0%98%D0%BE%D1%81%D0%B8%D1%84%D0%BE%D0%B2,_%D0%94%D0%BC%D0%B8%D1%82%D1%80%D0%B8%D0%B9_%D0%92%D0%BB%D0%B0%D0%B4%D0%B8%D0%BC%D0%B8%D1%80%D0%BE%D0%B2%D0%B8%D1%87" TargetMode="External"/><Relationship Id="rId16" Type="http://schemas.openxmlformats.org/officeDocument/2006/relationships/hyperlink" Target="https://ru.wikipedia.org/wiki/%D0%9A%D0%BE%D1%82_%D0%91%D0%B0%D0%B7%D0%B8%D0%BB%D0%B8%D0%BE" TargetMode="External"/><Relationship Id="rId20" Type="http://schemas.openxmlformats.org/officeDocument/2006/relationships/hyperlink" Target="https://ru.wikipedia.org/wiki/%D0%A6%D1%83%D0%BB%D0%B0%D0%B4%D0%B7%D0%B5,_%D0%91%D0%B0%D0%B0%D0%B4%D1%83%D1%80_%D0%A1%D0%BE%D0%BA%D1%80%D0%B0%D1%82%D0%BE%D0%B2%D0%B8%D1%87" TargetMode="External"/><Relationship Id="rId29" Type="http://schemas.openxmlformats.org/officeDocument/2006/relationships/hyperlink" Target="https://ru.wikipedia.org/wiki/%D0%AD%D0%BD%D1%82%D0%B8%D0%BD,_%D0%AE%D1%80%D0%B8%D0%B9_%D0%A1%D0%B5%D1%80%D0%B3%D0%B5%D0%B5%D0%B2%D0%B8%D1%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F%D1%8C%D0%B5%D1%80%D0%BE" TargetMode="External"/><Relationship Id="rId11" Type="http://schemas.openxmlformats.org/officeDocument/2006/relationships/hyperlink" Target="https://ru.wikipedia.org/wiki/%D0%9A%D0%B0%D1%82%D0%B8%D0%BD-%D0%AF%D1%80%D1%86%D0%B5%D0%B2,_%D0%AE%D1%80%D0%B8%D0%B9_%D0%92%D0%B0%D1%81%D0%B8%D0%BB%D1%8C%D0%B5%D0%B2%D0%B8%D1%87" TargetMode="External"/><Relationship Id="rId24" Type="http://schemas.openxmlformats.org/officeDocument/2006/relationships/hyperlink" Target="https://ru.wikipedia.org/wiki/%D0%9D%D0%B5%D1%87%D0%B0%D0%B5%D0%B2,_%D0%9B%D0%B5%D0%BE%D0%BD%D0%B8%D0%B4_%D0%90%D0%BB%D0%B5%D0%BA%D1%81%D0%B5%D0%B5%D0%B2%D0%B8%D1%87" TargetMode="External"/><Relationship Id="rId32" Type="http://schemas.openxmlformats.org/officeDocument/2006/relationships/image" Target="../media/image2.jpeg"/><Relationship Id="rId5" Type="http://schemas.openxmlformats.org/officeDocument/2006/relationships/hyperlink" Target="https://ru.wikipedia.org/wiki/%D0%9C%D0%B0%D0%BB%D1%8C%D0%B2%D0%B8%D0%BD%D0%B0_(%D0%BF%D0%B5%D1%80%D1%81%D0%BE%D0%BD%D0%B0%D0%B6)" TargetMode="External"/><Relationship Id="rId15" Type="http://schemas.openxmlformats.org/officeDocument/2006/relationships/hyperlink" Target="https://ru.wikipedia.org/wiki/%D0%91%D1%8B%D0%BA%D0%BE%D0%B2,_%D0%A0%D0%BE%D0%BB%D0%B0%D0%BD_%D0%90%D0%BD%D1%82%D0%BE%D0%BD%D0%BE%D0%B2%D0%B8%D1%87" TargetMode="External"/><Relationship Id="rId23" Type="http://schemas.openxmlformats.org/officeDocument/2006/relationships/hyperlink" Target="https://ru.wikipedia.org/wiki/%D0%92%D0%B5%D1%82%D0%BA%D0%B8%D0%BD%D0%B0,_%D0%98%D0%BD%D0%BD%D0%B0_%D0%98%D0%B2%D0%B0%D0%BD%D0%BE%D0%B2%D0%BD%D0%B0" TargetMode="External"/><Relationship Id="rId28" Type="http://schemas.openxmlformats.org/officeDocument/2006/relationships/hyperlink" Target="https://ru.wikipedia.org/wiki/%D0%9E%D0%BA%D1%83%D0%B4%D0%B6%D0%B0%D0%B2%D0%B0,_%D0%91%D1%83%D0%BB%D0%B0%D1%82_%D0%A8%D0%B0%D0%BB%D0%B2%D0%BE%D0%B2%D0%B8%D1%87" TargetMode="External"/><Relationship Id="rId10" Type="http://schemas.openxmlformats.org/officeDocument/2006/relationships/hyperlink" Target="https://ru.wikipedia.org/wiki/%D0%9F%D0%B0%D0%BF%D0%B0_%D0%9A%D0%B0%D1%80%D0%BB%D0%BE" TargetMode="External"/><Relationship Id="rId19" Type="http://schemas.openxmlformats.org/officeDocument/2006/relationships/hyperlink" Target="https://ru.wikipedia.org/wiki/%D0%91%D0%B0%D1%81%D0%BE%D0%B2,_%D0%92%D0%BB%D0%B0%D0%B4%D0%B8%D0%BC%D0%B8%D1%80_%D0%9F%D0%B0%D0%B2%D0%BB%D0%BE%D0%B2%D0%B8%D1%87" TargetMode="External"/><Relationship Id="rId31" Type="http://schemas.openxmlformats.org/officeDocument/2006/relationships/hyperlink" Target="https://ru.wikipedia.org/wiki/%D0%91%D0%B0%D1%80%D0%B4%D0%B8%D0%BD,_%D0%93%D0%B0%D1%80%D1%80%D0%B8_%D0%AF%D0%BA%D0%BE%D0%B2%D0%BB%D0%B5%D0%B2%D0%B8%D1%87" TargetMode="External"/><Relationship Id="rId4" Type="http://schemas.openxmlformats.org/officeDocument/2006/relationships/hyperlink" Target="https://ru.wikipedia.org/wiki/%D0%9F%D1%80%D0%BE%D1%86%D0%B5%D0%BD%D0%BA%D0%BE,_%D0%A2%D0%B0%D1%82%D1%8C%D1%8F%D0%BD%D0%B0_%D0%90%D0%BD%D0%B0%D1%82%D0%BE%D0%BB%D1%8C%D0%B5%D0%B2%D0%BD%D0%B0" TargetMode="External"/><Relationship Id="rId9" Type="http://schemas.openxmlformats.org/officeDocument/2006/relationships/hyperlink" Target="https://ru.wikipedia.org/wiki/%D0%93%D1%80%D0%B8%D0%BD%D1%8C%D0%BA%D0%BE,_%D0%9D%D0%B8%D0%BA%D0%BE%D0%BB%D0%B0%D0%B9_%D0%93%D1%80%D0%B8%D0%B3%D0%BE%D1%80%D1%8C%D0%B5%D0%B2%D0%B8%D1%87" TargetMode="External"/><Relationship Id="rId14" Type="http://schemas.openxmlformats.org/officeDocument/2006/relationships/hyperlink" Target="https://ru.wikipedia.org/wiki/%D0%9A%D0%B0%D1%80%D0%B0%D0%B1%D0%B0%D1%81-%D0%91%D0%B0%D1%80%D0%B0%D0%B1%D0%B0%D1%81" TargetMode="External"/><Relationship Id="rId22" Type="http://schemas.openxmlformats.org/officeDocument/2006/relationships/hyperlink" Target="https://ru.wikipedia.org/w/index.php?title=%D0%9F%D1%80%D0%B8%D0%BA%D0%BB%D1%8E%D1%87%D0%B5%D0%BD%D0%B8%D1%8F_%D0%91%D1%83%D1%80%D0%B0%D1%82%D0%B8%D0%BD%D0%BE_(%D1%84%D0%B8%D0%BB%D1%8C%D0%BC)&amp;action=edit&amp;section=5" TargetMode="External"/><Relationship Id="rId27" Type="http://schemas.openxmlformats.org/officeDocument/2006/relationships/hyperlink" Target="https://ru.wikipedia.org/wiki/%D0%A0%D1%8B%D0%B1%D0%BD%D0%B8%D0%BA%D0%BE%D0%B2,_%D0%90%D0%BB%D0%B5%D0%BA%D1%81%D0%B5%D0%B9_%D0%9B%D1%8C%D0%B2%D0%BE%D0%B2%D0%B8%D1%87" TargetMode="External"/><Relationship Id="rId30" Type="http://schemas.openxmlformats.org/officeDocument/2006/relationships/hyperlink" Target="https://ru.wikipedia.org/wiki/%D0%9A%D0%BE%D0%BD%D1%81%D0%BE%D0%B2%D1%81%D0%BA%D0%B8%D0%B9,_%D0%90%D0%BB%D0%B5%D0%BA%D1%81%D0%B5%D0%B9_%D0%90%D0%BD%D0%B0%D1%82%D0%BE%D0%BB%D1%8C%D0%B5%D0%B2%D0%B8%D1%87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785949"/>
          </a:xfrm>
        </p:spPr>
        <p:txBody>
          <a:bodyPr/>
          <a:lstStyle/>
          <a:p>
            <a:r>
              <a:rPr lang="ru-RU" sz="6000" dirty="0">
                <a:latin typeface="Gabriola" pitchFamily="82" charset="0"/>
              </a:rPr>
              <a:t>Приключения</a:t>
            </a:r>
            <a:r>
              <a:rPr lang="ru-RU" dirty="0">
                <a:latin typeface="Gabriola" pitchFamily="82" charset="0"/>
              </a:rPr>
              <a:t> </a:t>
            </a:r>
            <a:r>
              <a:rPr lang="ru-RU" sz="6000" dirty="0">
                <a:latin typeface="Gabriola" pitchFamily="82" charset="0"/>
              </a:rPr>
              <a:t>Буратино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Приключения_буратино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1832620"/>
            <a:ext cx="4214841" cy="397763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Gabriola" pitchFamily="82" charset="0"/>
              </a:rPr>
              <a:t>Краткая характеристика мюзикла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Autofit/>
          </a:bodyPr>
          <a:lstStyle/>
          <a:p>
            <a:r>
              <a:rPr lang="ru-RU" sz="1200" dirty="0"/>
              <a:t>Год издания-1975год</a:t>
            </a:r>
          </a:p>
          <a:p>
            <a:r>
              <a:rPr lang="ru-RU" sz="1200" dirty="0"/>
              <a:t>Режиссер-Нечаев Леонид Алексеевич</a:t>
            </a:r>
          </a:p>
          <a:p>
            <a:r>
              <a:rPr lang="ru-RU" sz="1200" dirty="0" err="1"/>
              <a:t>Актеры-</a:t>
            </a:r>
            <a:r>
              <a:rPr lang="ru-RU" sz="1200" dirty="0" err="1">
                <a:hlinkClick r:id="rId2" tooltip="Иосифов, Дмитрий Владимирович"/>
              </a:rPr>
              <a:t>Дмитрий</a:t>
            </a:r>
            <a:r>
              <a:rPr lang="ru-RU" sz="1200" dirty="0">
                <a:hlinkClick r:id="rId2" tooltip="Иосифов, Дмитрий Владимирович"/>
              </a:rPr>
              <a:t> Иосифов</a:t>
            </a:r>
            <a:r>
              <a:rPr lang="ru-RU" sz="1200" dirty="0"/>
              <a:t> — </a:t>
            </a:r>
            <a:r>
              <a:rPr lang="ru-RU" sz="1200" i="1" dirty="0">
                <a:hlinkClick r:id="rId3" tooltip="Буратино"/>
              </a:rPr>
              <a:t>Буратино</a:t>
            </a:r>
            <a:endParaRPr lang="ru-RU" sz="1200" dirty="0"/>
          </a:p>
          <a:p>
            <a:r>
              <a:rPr lang="ru-RU" sz="1200" dirty="0">
                <a:hlinkClick r:id="rId4" tooltip="Проценко, Татьяна Анатольевна"/>
              </a:rPr>
              <a:t>Татьяна Проценко</a:t>
            </a:r>
            <a:r>
              <a:rPr lang="ru-RU" sz="1200" dirty="0"/>
              <a:t> — </a:t>
            </a:r>
            <a:r>
              <a:rPr lang="ru-RU" sz="1200" i="1" dirty="0" err="1">
                <a:hlinkClick r:id="rId5" tooltip="Мальвина (персонаж)"/>
              </a:rPr>
              <a:t>Мальвина</a:t>
            </a:r>
            <a:endParaRPr lang="ru-RU" sz="1200" dirty="0"/>
          </a:p>
          <a:p>
            <a:r>
              <a:rPr lang="ru-RU" sz="1200" dirty="0"/>
              <a:t>Роман </a:t>
            </a:r>
            <a:r>
              <a:rPr lang="ru-RU" sz="1200" dirty="0" err="1"/>
              <a:t>Столкарц</a:t>
            </a:r>
            <a:r>
              <a:rPr lang="ru-RU" sz="1200" dirty="0"/>
              <a:t> — </a:t>
            </a:r>
            <a:r>
              <a:rPr lang="ru-RU" sz="1200" i="1" dirty="0">
                <a:hlinkClick r:id="rId6" tooltip="Пьеро"/>
              </a:rPr>
              <a:t>Пьеро</a:t>
            </a:r>
            <a:endParaRPr lang="ru-RU" sz="1200" dirty="0"/>
          </a:p>
          <a:p>
            <a:r>
              <a:rPr lang="ru-RU" sz="1200" dirty="0"/>
              <a:t>Томас </a:t>
            </a:r>
            <a:r>
              <a:rPr lang="ru-RU" sz="1200" dirty="0" err="1"/>
              <a:t>Аугустинас</a:t>
            </a:r>
            <a:r>
              <a:rPr lang="ru-RU" sz="1200" dirty="0"/>
              <a:t> — </a:t>
            </a:r>
            <a:r>
              <a:rPr lang="ru-RU" sz="1200" i="1" dirty="0" err="1">
                <a:hlinkClick r:id="rId7" tooltip="Артемон (персонаж)"/>
              </a:rPr>
              <a:t>Артемон</a:t>
            </a:r>
            <a:endParaRPr lang="ru-RU" sz="1200" dirty="0"/>
          </a:p>
          <a:p>
            <a:r>
              <a:rPr lang="ru-RU" sz="1200" dirty="0"/>
              <a:t>Григорий </a:t>
            </a:r>
            <a:r>
              <a:rPr lang="ru-RU" sz="1200" dirty="0" err="1"/>
              <a:t>Светлорусов</a:t>
            </a:r>
            <a:r>
              <a:rPr lang="ru-RU" sz="1200" dirty="0"/>
              <a:t> — </a:t>
            </a:r>
            <a:r>
              <a:rPr lang="ru-RU" sz="1200" i="1" dirty="0">
                <a:hlinkClick r:id="rId8" tooltip="Арлекин"/>
              </a:rPr>
              <a:t>Арлекин</a:t>
            </a:r>
            <a:endParaRPr lang="ru-RU" sz="1200" dirty="0"/>
          </a:p>
          <a:p>
            <a:r>
              <a:rPr lang="ru-RU" sz="1200" dirty="0">
                <a:hlinkClick r:id="rId9" tooltip="Гринько, Николай Григорьевич"/>
              </a:rPr>
              <a:t>Николай </a:t>
            </a:r>
            <a:r>
              <a:rPr lang="ru-RU" sz="1200" dirty="0" err="1">
                <a:hlinkClick r:id="rId9" tooltip="Гринько, Николай Григорьевич"/>
              </a:rPr>
              <a:t>Гринько</a:t>
            </a:r>
            <a:r>
              <a:rPr lang="ru-RU" sz="1200" dirty="0"/>
              <a:t> — </a:t>
            </a:r>
            <a:r>
              <a:rPr lang="ru-RU" sz="1200" i="1" dirty="0">
                <a:hlinkClick r:id="rId10" tooltip="Папа Карло"/>
              </a:rPr>
              <a:t>папа Карло</a:t>
            </a:r>
            <a:endParaRPr lang="ru-RU" sz="1200" dirty="0"/>
          </a:p>
          <a:p>
            <a:r>
              <a:rPr lang="ru-RU" sz="1200" dirty="0">
                <a:hlinkClick r:id="rId11" tooltip="Катин-Ярцев, Юрий Васильевич"/>
              </a:rPr>
              <a:t>Юрий Катин-Ярцев</a:t>
            </a:r>
            <a:r>
              <a:rPr lang="ru-RU" sz="1200" dirty="0"/>
              <a:t> — </a:t>
            </a:r>
            <a:r>
              <a:rPr lang="ru-RU" sz="1200" i="1" dirty="0"/>
              <a:t>Джузеппе</a:t>
            </a:r>
            <a:endParaRPr lang="ru-RU" sz="1200" dirty="0"/>
          </a:p>
          <a:p>
            <a:r>
              <a:rPr lang="ru-RU" sz="1200" dirty="0" err="1">
                <a:hlinkClick r:id="rId12" tooltip="Зелёная, Рина"/>
              </a:rPr>
              <a:t>Рина</a:t>
            </a:r>
            <a:r>
              <a:rPr lang="ru-RU" sz="1200" dirty="0">
                <a:hlinkClick r:id="rId12" tooltip="Зелёная, Рина"/>
              </a:rPr>
              <a:t> Зелёная</a:t>
            </a:r>
            <a:r>
              <a:rPr lang="ru-RU" sz="1200" dirty="0"/>
              <a:t> — </a:t>
            </a:r>
            <a:r>
              <a:rPr lang="ru-RU" sz="1200" i="1" dirty="0"/>
              <a:t>черепаха </a:t>
            </a:r>
            <a:r>
              <a:rPr lang="ru-RU" sz="1200" i="1" dirty="0" err="1"/>
              <a:t>Тортила</a:t>
            </a:r>
            <a:endParaRPr lang="ru-RU" sz="1200" dirty="0"/>
          </a:p>
          <a:p>
            <a:r>
              <a:rPr lang="ru-RU" sz="1200" dirty="0">
                <a:hlinkClick r:id="rId13" tooltip="Этуш, Владимир Абрамович"/>
              </a:rPr>
              <a:t>Владимир </a:t>
            </a:r>
            <a:r>
              <a:rPr lang="ru-RU" sz="1200" dirty="0" err="1">
                <a:hlinkClick r:id="rId13" tooltip="Этуш, Владимир Абрамович"/>
              </a:rPr>
              <a:t>Этуш</a:t>
            </a:r>
            <a:r>
              <a:rPr lang="ru-RU" sz="1200" dirty="0"/>
              <a:t> — </a:t>
            </a:r>
            <a:r>
              <a:rPr lang="ru-RU" sz="1200" i="1" dirty="0" err="1">
                <a:hlinkClick r:id="rId14" tooltip="Карабас-Барабас"/>
              </a:rPr>
              <a:t>Карабас-Барабас</a:t>
            </a:r>
            <a:endParaRPr lang="ru-RU" sz="1200" dirty="0"/>
          </a:p>
          <a:p>
            <a:r>
              <a:rPr lang="ru-RU" sz="1200" dirty="0">
                <a:hlinkClick r:id="rId15" tooltip="Быков, Ролан Антонович"/>
              </a:rPr>
              <a:t>Ролан Быков</a:t>
            </a:r>
            <a:r>
              <a:rPr lang="ru-RU" sz="1200" dirty="0"/>
              <a:t> — </a:t>
            </a:r>
            <a:r>
              <a:rPr lang="ru-RU" sz="1200" i="1" dirty="0">
                <a:hlinkClick r:id="rId16" tooltip="Кот Базилио"/>
              </a:rPr>
              <a:t>кот </a:t>
            </a:r>
            <a:r>
              <a:rPr lang="ru-RU" sz="1200" i="1" dirty="0" err="1">
                <a:hlinkClick r:id="rId16" tooltip="Кот Базилио"/>
              </a:rPr>
              <a:t>Базилио</a:t>
            </a:r>
            <a:endParaRPr lang="ru-RU" sz="1200" dirty="0"/>
          </a:p>
          <a:p>
            <a:r>
              <a:rPr lang="ru-RU" sz="1200" dirty="0">
                <a:hlinkClick r:id="rId17" tooltip="Санаева, Елена Всеволодовна"/>
              </a:rPr>
              <a:t>Елена </a:t>
            </a:r>
            <a:r>
              <a:rPr lang="ru-RU" sz="1200" dirty="0" err="1">
                <a:hlinkClick r:id="rId17" tooltip="Санаева, Елена Всеволодовна"/>
              </a:rPr>
              <a:t>Санаева</a:t>
            </a:r>
            <a:r>
              <a:rPr lang="ru-RU" sz="1200" dirty="0"/>
              <a:t> — </a:t>
            </a:r>
            <a:r>
              <a:rPr lang="ru-RU" sz="1200" i="1" dirty="0">
                <a:hlinkClick r:id="rId18" tooltip="Лиса Алиса"/>
              </a:rPr>
              <a:t>лиса Алиса</a:t>
            </a:r>
            <a:endParaRPr lang="ru-RU" sz="1200" dirty="0"/>
          </a:p>
          <a:p>
            <a:r>
              <a:rPr lang="ru-RU" sz="1200" dirty="0">
                <a:hlinkClick r:id="rId19" tooltip="Басов, Владимир Павлович"/>
              </a:rPr>
              <a:t>Владимир Басов</a:t>
            </a:r>
            <a:r>
              <a:rPr lang="ru-RU" sz="1200" dirty="0"/>
              <a:t> — </a:t>
            </a:r>
            <a:r>
              <a:rPr lang="ru-RU" sz="1200" i="1" dirty="0" err="1"/>
              <a:t>Дуремар</a:t>
            </a:r>
            <a:endParaRPr lang="ru-RU" sz="1200" dirty="0"/>
          </a:p>
          <a:p>
            <a:r>
              <a:rPr lang="ru-RU" sz="1200" dirty="0" err="1">
                <a:hlinkClick r:id="rId20" tooltip="Цуладзе, Баадур Сократович"/>
              </a:rPr>
              <a:t>Баадур</a:t>
            </a:r>
            <a:r>
              <a:rPr lang="ru-RU" sz="1200" dirty="0">
                <a:hlinkClick r:id="rId20" tooltip="Цуладзе, Баадур Сократович"/>
              </a:rPr>
              <a:t> </a:t>
            </a:r>
            <a:r>
              <a:rPr lang="ru-RU" sz="1200" dirty="0" err="1">
                <a:hlinkClick r:id="rId20" tooltip="Цуладзе, Баадур Сократович"/>
              </a:rPr>
              <a:t>Цуладзе</a:t>
            </a:r>
            <a:r>
              <a:rPr lang="ru-RU" sz="1200" dirty="0"/>
              <a:t> — </a:t>
            </a:r>
            <a:r>
              <a:rPr lang="ru-RU" sz="1200" i="1" dirty="0"/>
              <a:t>хозяин харчевни трёх пескарей</a:t>
            </a:r>
            <a:endParaRPr lang="ru-RU" sz="1200" dirty="0"/>
          </a:p>
          <a:p>
            <a:r>
              <a:rPr lang="ru-RU" sz="1200" dirty="0"/>
              <a:t>Съёмочная группа[</a:t>
            </a:r>
            <a:r>
              <a:rPr lang="ru-RU" sz="1200" dirty="0">
                <a:hlinkClick r:id="rId21" tooltip="Редактировать раздел «Съёмочная группа»"/>
              </a:rPr>
              <a:t>править</a:t>
            </a:r>
            <a:r>
              <a:rPr lang="ru-RU" sz="1200" dirty="0"/>
              <a:t> | </a:t>
            </a:r>
            <a:r>
              <a:rPr lang="ru-RU" sz="1200" dirty="0" err="1">
                <a:hlinkClick r:id="rId22" tooltip="Редактировать раздел «Съёмочная группа»"/>
              </a:rPr>
              <a:t>править</a:t>
            </a:r>
            <a:r>
              <a:rPr lang="ru-RU" sz="1200" dirty="0">
                <a:hlinkClick r:id="rId22" tooltip="Редактировать раздел «Съёмочная группа»"/>
              </a:rPr>
              <a:t> </a:t>
            </a:r>
            <a:r>
              <a:rPr lang="ru-RU" sz="1200" dirty="0" err="1">
                <a:hlinkClick r:id="rId22" tooltip="Редактировать раздел «Съёмочная группа»"/>
              </a:rPr>
              <a:t>вики-текст</a:t>
            </a:r>
            <a:r>
              <a:rPr lang="ru-RU" sz="1200" dirty="0"/>
              <a:t>]</a:t>
            </a:r>
          </a:p>
          <a:p>
            <a:r>
              <a:rPr lang="ru-RU" sz="1200" dirty="0"/>
              <a:t>Сценарий </a:t>
            </a:r>
            <a:r>
              <a:rPr lang="ru-RU" sz="1200" dirty="0">
                <a:hlinkClick r:id="rId23" tooltip="Веткина, Инна Ивановна"/>
              </a:rPr>
              <a:t>Инны Веткиной</a:t>
            </a:r>
            <a:endParaRPr lang="ru-RU" sz="1200" dirty="0"/>
          </a:p>
          <a:p>
            <a:r>
              <a:rPr lang="ru-RU" sz="1200" dirty="0"/>
              <a:t>Постановка </a:t>
            </a:r>
            <a:r>
              <a:rPr lang="ru-RU" sz="1200" dirty="0">
                <a:hlinkClick r:id="rId24" tooltip="Нечаев, Леонид Алексеевич"/>
              </a:rPr>
              <a:t>Леонида Нечаева</a:t>
            </a:r>
            <a:endParaRPr lang="ru-RU" sz="1200" dirty="0"/>
          </a:p>
          <a:p>
            <a:r>
              <a:rPr lang="ru-RU" sz="1200" dirty="0"/>
              <a:t>Главный оператор: </a:t>
            </a:r>
            <a:r>
              <a:rPr lang="ru-RU" sz="1200" dirty="0">
                <a:hlinkClick r:id="rId25" tooltip="Елхов, Юрий Александрович"/>
              </a:rPr>
              <a:t>Юрий </a:t>
            </a:r>
            <a:r>
              <a:rPr lang="ru-RU" sz="1200" dirty="0" err="1">
                <a:hlinkClick r:id="rId25" tooltip="Елхов, Юрий Александрович"/>
              </a:rPr>
              <a:t>Елхов</a:t>
            </a:r>
            <a:endParaRPr lang="ru-RU" sz="1200" dirty="0"/>
          </a:p>
          <a:p>
            <a:r>
              <a:rPr lang="ru-RU" sz="1200" dirty="0"/>
              <a:t>Главный художник: </a:t>
            </a:r>
            <a:r>
              <a:rPr lang="ru-RU" sz="1200" dirty="0">
                <a:hlinkClick r:id="rId26" tooltip="Ершов, Леонид Петрович (страница отсутствует)"/>
              </a:rPr>
              <a:t>Леонид Ершов</a:t>
            </a:r>
            <a:endParaRPr lang="ru-RU" sz="1200" dirty="0"/>
          </a:p>
          <a:p>
            <a:r>
              <a:rPr lang="ru-RU" sz="1200" dirty="0"/>
              <a:t>Музыка </a:t>
            </a:r>
            <a:r>
              <a:rPr lang="ru-RU" sz="1200" dirty="0">
                <a:hlinkClick r:id="rId27" tooltip="Рыбников, Алексей Львович"/>
              </a:rPr>
              <a:t>Алексея Рыбникова</a:t>
            </a:r>
            <a:endParaRPr lang="ru-RU" sz="1200" dirty="0"/>
          </a:p>
          <a:p>
            <a:r>
              <a:rPr lang="ru-RU" sz="1200" dirty="0"/>
              <a:t>Стихи </a:t>
            </a:r>
            <a:r>
              <a:rPr lang="ru-RU" sz="1200" dirty="0">
                <a:hlinkClick r:id="rId28" tooltip="Окуджава, Булат Шалвович"/>
              </a:rPr>
              <a:t>Булата Окуджавы</a:t>
            </a:r>
            <a:r>
              <a:rPr lang="ru-RU" sz="1200" dirty="0"/>
              <a:t>, </a:t>
            </a:r>
            <a:r>
              <a:rPr lang="ru-RU" sz="1200" dirty="0">
                <a:hlinkClick r:id="rId29" tooltip="Энтин, Юрий Сергеевич"/>
              </a:rPr>
              <a:t>Юрия </a:t>
            </a:r>
            <a:r>
              <a:rPr lang="ru-RU" sz="1200" dirty="0" err="1">
                <a:hlinkClick r:id="rId29" tooltip="Энтин, Юрий Сергеевич"/>
              </a:rPr>
              <a:t>Энтина</a:t>
            </a:r>
            <a:endParaRPr lang="ru-RU" sz="1200" dirty="0"/>
          </a:p>
          <a:p>
            <a:r>
              <a:rPr lang="ru-RU" sz="1200" dirty="0"/>
              <a:t>Роли озвучивали: </a:t>
            </a:r>
            <a:r>
              <a:rPr lang="ru-RU" sz="1200" dirty="0">
                <a:hlinkClick r:id="rId30" tooltip="Консовский, Алексей Анатольевич"/>
              </a:rPr>
              <a:t>Алексей </a:t>
            </a:r>
            <a:r>
              <a:rPr lang="ru-RU" sz="1200" dirty="0" err="1">
                <a:hlinkClick r:id="rId30" tooltip="Консовский, Алексей Анатольевич"/>
              </a:rPr>
              <a:t>Консовский</a:t>
            </a:r>
            <a:r>
              <a:rPr lang="ru-RU" sz="1200" dirty="0"/>
              <a:t> (Говорящий Сверчок), </a:t>
            </a:r>
            <a:r>
              <a:rPr lang="ru-RU" sz="1200" dirty="0">
                <a:hlinkClick r:id="rId31" tooltip="Бардин, Гарри Яковлевич"/>
              </a:rPr>
              <a:t>Гарри Бардин</a:t>
            </a:r>
            <a:r>
              <a:rPr lang="ru-RU" sz="1200" dirty="0"/>
              <a:t> (паук)</a:t>
            </a:r>
          </a:p>
        </p:txBody>
      </p:sp>
      <p:pic>
        <p:nvPicPr>
          <p:cNvPr id="4" name="Рисунок 3" descr="Leonid_Nechayev_A.jpg"/>
          <p:cNvPicPr>
            <a:picLocks noChangeAspect="1"/>
          </p:cNvPicPr>
          <p:nvPr/>
        </p:nvPicPr>
        <p:blipFill>
          <a:blip r:embed="rId32" cstate="print"/>
          <a:stretch>
            <a:fillRect/>
          </a:stretch>
        </p:blipFill>
        <p:spPr>
          <a:xfrm>
            <a:off x="6500826" y="1928802"/>
            <a:ext cx="1514282" cy="189655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429389" y="3857629"/>
            <a:ext cx="1643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Режиссер-Нечаев Леонид Алексеевич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Музыкально-теоретический анализ песен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песня «Буратино»-про эту песню можно сказать что она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весёлая,подвижная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смысл этой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песни,описание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главного персонажа этого мюзикла.</a:t>
            </a:r>
          </a:p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песня фонарщиков-эта песня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тихая,спокойная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смысл этой песни фонарщики поют о своей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работе,для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чего нужны и когда появляются они.</a:t>
            </a:r>
          </a:p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песня папы Карло-пел эту песню когда делал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буратино,в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разговорном стиле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песня,спокойная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песня кукол «Страшный Карабас»-песня голосом грозного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человека,просящий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подать ему.</a:t>
            </a:r>
          </a:p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песня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Дуремара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-песня начинается спокойным голосом переходящий на быстро ритмичный лад.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Музыкально-теоретический анализ песен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песня-танец лисы Алисы и кота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Базилио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-песня про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хвастуна,за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чей счет они зарабатывают.</a:t>
            </a: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песня Карабаса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Барабаса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-песня злого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человека,кторый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готов на всё, чтобы заполучить золотой ключ.</a:t>
            </a: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песня Пауков и Буратино-ритмичная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песня,со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смыслом обучить буратино.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2575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Музыкально-теоретический анализ песен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0215"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песня «Поле чудес»-песня про обманщиков в разговорном стиле, с паузой  барабанными ударами.</a:t>
            </a:r>
          </a:p>
          <a:p>
            <a:pPr marL="450215"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Песня черепахи                               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Тортилы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                                                   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спокойная,протяжная,поющая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старой черепахой.</a:t>
            </a:r>
          </a:p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песня Пьеро-песня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спокойная,красивая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пеня.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207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tabLst>
                <a:tab pos="907415" algn="l"/>
              </a:tabLst>
            </a:pPr>
            <a:r>
              <a:rPr lang="ru-RU" sz="3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Какие песни понравились больше всего? Почему?</a:t>
            </a:r>
            <a:br>
              <a:rPr lang="ru-RU" sz="3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Мне больше всего понравилась песня «Буратино»-она весёлая, позитивная и под неё очень хорошо танцевать детям.</a:t>
            </a:r>
          </a:p>
        </p:txBody>
      </p:sp>
    </p:spTree>
    <p:extLst>
      <p:ext uri="{BB962C8B-B14F-4D97-AF65-F5344CB8AC3E}">
        <p14:creationId xmlns:p14="http://schemas.microsoft.com/office/powerpoint/2010/main" val="962780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 fontScale="90000"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tabLst>
                <a:tab pos="907415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бы у вас была возможность сняться в данном мюзикле, то какую бы вы хотели сыграть роль? Почему?</a:t>
            </a:r>
            <a:br>
              <a:rPr lang="ru-RU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Если бы у меня была возможность выбрать роль, то я бы выбрала бы </a:t>
            </a:r>
            <a:r>
              <a:rPr lang="ru-RU" dirty="0" err="1"/>
              <a:t>буратину,он</a:t>
            </a:r>
            <a:r>
              <a:rPr lang="ru-RU" dirty="0"/>
              <a:t> в центре внимание, в каждой сценке </a:t>
            </a:r>
            <a:r>
              <a:rPr lang="ru-RU" dirty="0" err="1"/>
              <a:t>снимаеться,хотелось</a:t>
            </a:r>
            <a:r>
              <a:rPr lang="ru-RU" dirty="0"/>
              <a:t> бы тоже быть в главных ролях.</a:t>
            </a:r>
          </a:p>
        </p:txBody>
      </p:sp>
    </p:spTree>
    <p:extLst>
      <p:ext uri="{BB962C8B-B14F-4D97-AF65-F5344CB8AC3E}">
        <p14:creationId xmlns:p14="http://schemas.microsoft.com/office/powerpoint/2010/main" val="27494101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276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Gabriola</vt:lpstr>
      <vt:lpstr>Times New Roman</vt:lpstr>
      <vt:lpstr>Тема Office</vt:lpstr>
      <vt:lpstr>Приключения Буратино </vt:lpstr>
      <vt:lpstr>Краткая характеристика мюзикла </vt:lpstr>
      <vt:lpstr>Музыкально-теоретический анализ песен</vt:lpstr>
      <vt:lpstr>Музыкально-теоретический анализ песен</vt:lpstr>
      <vt:lpstr>Музыкально-теоретический анализ песен</vt:lpstr>
      <vt:lpstr>Какие песни понравились больше всего? Почему? </vt:lpstr>
      <vt:lpstr>Если бы у вас была возможность сняться в данном мюзикле, то какую бы вы хотели сыграть роль? Почему?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Приключения Буратино </dc:title>
  <dc:creator>зарина</dc:creator>
  <cp:lastModifiedBy>зарина</cp:lastModifiedBy>
  <cp:revision>11</cp:revision>
  <dcterms:created xsi:type="dcterms:W3CDTF">2017-03-13T18:43:07Z</dcterms:created>
  <dcterms:modified xsi:type="dcterms:W3CDTF">2017-03-14T18:22:46Z</dcterms:modified>
</cp:coreProperties>
</file>