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0EA7FD-9E64-4298-8B31-4B948B2B7628}">
          <p14:sldIdLst>
            <p14:sldId id="258"/>
            <p14:sldId id="259"/>
            <p14:sldId id="265"/>
            <p14:sldId id="266"/>
            <p14:sldId id="267"/>
            <p14:sldId id="268"/>
          </p14:sldIdLst>
        </p14:section>
        <p14:section name="Раздел без заголовка" id="{EB9988DE-47D6-463B-BFBF-02F87F40ACB1}">
          <p14:sldIdLst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t>14.03.2017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0%D0%BB%D0%B5%D0%BA%D0%B8%D0%BD" TargetMode="External"/><Relationship Id="rId13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Relationship Id="rId18" Type="http://schemas.openxmlformats.org/officeDocument/2006/relationships/hyperlink" Target="https://ru.wikipedia.org/wiki/%D0%9B%D0%B8%D1%81%D0%B0_%D0%90%D0%BB%D0%B8%D1%81%D0%B0" TargetMode="External"/><Relationship Id="rId3" Type="http://schemas.openxmlformats.org/officeDocument/2006/relationships/hyperlink" Target="https://ru.wikipedia.org/wiki/%D0%91%D1%83%D1%80%D0%B0%D1%82%D0%B8%D0%BD%D0%BE" TargetMode="External"/><Relationship Id="rId7" Type="http://schemas.openxmlformats.org/officeDocument/2006/relationships/hyperlink" Target="https://ru.wikipedia.org/wiki/%D0%90%D1%80%D1%82%D0%B5%D0%BC%D0%BE%D0%BD_(%D0%BF%D0%B5%D1%80%D1%81%D0%BE%D0%BD%D0%B0%D0%B6)" TargetMode="External"/><Relationship Id="rId12" Type="http://schemas.openxmlformats.org/officeDocument/2006/relationships/hyperlink" Target="https://ru.wikipedia.org/wiki/%D0%97%D0%B5%D0%BB%D1%91%D0%BD%D0%B0%D1%8F,_%D0%A0%D0%B8%D0%BD%D0%B0" TargetMode="External"/><Relationship Id="rId17" Type="http://schemas.openxmlformats.org/officeDocument/2006/relationships/hyperlink" Target="https://ru.wikipedia.org/wiki/%D0%A1%D0%B0%D0%BD%D0%B0%D0%B5%D0%B2%D0%B0,_%D0%95%D0%BB%D0%B5%D0%BD%D0%B0_%D0%92%D1%81%D0%B5%D0%B2%D0%BE%D0%BB%D0%BE%D0%B4%D0%BE%D0%B2%D0%BD%D0%B0" TargetMode="External"/><Relationship Id="rId2" Type="http://schemas.openxmlformats.org/officeDocument/2006/relationships/hyperlink" Target="https://ru.wikipedia.org/wiki/%D0%98%D0%BE%D1%81%D0%B8%D1%84%D0%BE%D0%B2,_%D0%94%D0%BC%D0%B8%D1%82%D1%80%D0%B8%D0%B9_%D0%92%D0%BB%D0%B0%D0%B4%D0%B8%D0%BC%D0%B8%D1%80%D0%BE%D0%B2%D0%B8%D1%87" TargetMode="External"/><Relationship Id="rId16" Type="http://schemas.openxmlformats.org/officeDocument/2006/relationships/hyperlink" Target="https://ru.wikipedia.org/wiki/%D0%9A%D0%BE%D1%82_%D0%91%D0%B0%D0%B7%D0%B8%D0%BB%D0%B8%D0%BE" TargetMode="External"/><Relationship Id="rId20" Type="http://schemas.openxmlformats.org/officeDocument/2006/relationships/hyperlink" Target="https://ru.wikipedia.org/wiki/%D0%A6%D1%83%D0%BB%D0%B0%D0%B4%D0%B7%D0%B5,_%D0%91%D0%B0%D0%B0%D0%B4%D1%83%D1%80_%D0%A1%D0%BE%D0%BA%D1%80%D0%B0%D1%82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C%D0%B5%D1%80%D0%BE" TargetMode="External"/><Relationship Id="rId11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5" Type="http://schemas.openxmlformats.org/officeDocument/2006/relationships/hyperlink" Target="https://ru.wikipedia.org/wiki/%D0%9C%D0%B0%D0%BB%D1%8C%D0%B2%D0%B8%D0%BD%D0%B0_(%D0%BF%D0%B5%D1%80%D1%81%D0%BE%D0%BD%D0%B0%D0%B6)" TargetMode="External"/><Relationship Id="rId15" Type="http://schemas.openxmlformats.org/officeDocument/2006/relationships/hyperlink" Target="https://ru.wikipedia.org/wiki/%D0%91%D1%8B%D0%BA%D0%BE%D0%B2,_%D0%A0%D0%BE%D0%BB%D0%B0%D0%BD_%D0%90%D0%BD%D1%82%D0%BE%D0%BD%D0%BE%D0%B2%D0%B8%D1%87" TargetMode="External"/><Relationship Id="rId10" Type="http://schemas.openxmlformats.org/officeDocument/2006/relationships/hyperlink" Target="https://ru.wikipedia.org/wiki/%D0%9F%D0%B0%D0%BF%D0%B0_%D0%9A%D0%B0%D1%80%D0%BB%D0%BE" TargetMode="External"/><Relationship Id="rId19" Type="http://schemas.openxmlformats.org/officeDocument/2006/relationships/hyperlink" Target="https://ru.wikipedia.org/wiki/%D0%91%D0%B0%D1%81%D0%BE%D0%B2,_%D0%92%D0%BB%D0%B0%D0%B4%D0%B8%D0%BC%D0%B8%D1%80_%D0%9F%D0%B0%D0%B2%D0%BB%D0%BE%D0%B2%D0%B8%D1%87" TargetMode="External"/><Relationship Id="rId4" Type="http://schemas.openxmlformats.org/officeDocument/2006/relationships/hyperlink" Target="https://ru.wikipedia.org/wiki/%D0%9F%D1%80%D0%BE%D1%86%D0%B5%D0%BD%D0%BA%D0%BE,_%D0%A2%D0%B0%D1%82%D1%8C%D1%8F%D0%BD%D0%B0_%D0%90%D0%BD%D0%B0%D1%82%D0%BE%D0%BB%D1%8C%D0%B5%D0%B2%D0%BD%D0%B0" TargetMode="External"/><Relationship Id="rId9" Type="http://schemas.openxmlformats.org/officeDocument/2006/relationships/hyperlink" Target="https://ru.wikipedia.org/wiki/%D0%93%D1%80%D0%B8%D0%BD%D1%8C%D0%BA%D0%BE,_%D0%9D%D0%B8%D0%BA%D0%BE%D0%BB%D0%B0%D0%B9_%D0%93%D1%80%D0%B8%D0%B3%D0%BE%D1%80%D1%8C%D0%B5%D0%B2%D0%B8%D1%87" TargetMode="External"/><Relationship Id="rId14" Type="http://schemas.openxmlformats.org/officeDocument/2006/relationships/hyperlink" Target="https://ru.wikipedia.org/wiki/%D0%9A%D0%B0%D1%80%D0%B0%D0%B1%D0%B0%D1%81-%D0%91%D0%B0%D1%80%D0%B0%D0%B1%D0%B0%D1%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1719" y="1943636"/>
            <a:ext cx="5486400" cy="2888381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Garamond"/>
              </a:rPr>
              <a:t>«Золотой ключик или приключения Буратино»</a:t>
            </a:r>
            <a:endParaRPr lang="ru-RU" sz="50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096000" y="4983481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endParaRPr lang="ru-RU" sz="2200" b="0" i="0" dirty="0"/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Сыграла бы роль лисы Алисы.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448" y="2085302"/>
            <a:ext cx="9448800" cy="2885944"/>
          </a:xfrm>
        </p:spPr>
        <p:txBody>
          <a:bodyPr/>
          <a:lstStyle/>
          <a:p>
            <a:pPr marL="777240" lvl="3" indent="0">
              <a:buNone/>
            </a:pPr>
            <a:r>
              <a:rPr lang="ru-RU" sz="3600" dirty="0" smtClean="0"/>
              <a:t>Лиса Алиса</a:t>
            </a:r>
            <a:r>
              <a:rPr lang="ru-RU" sz="3600" dirty="0" smtClean="0"/>
              <a:t> очень хитрая </a:t>
            </a:r>
            <a:r>
              <a:rPr lang="ru-RU" sz="3600" dirty="0" smtClean="0"/>
              <a:t>и </a:t>
            </a:r>
            <a:r>
              <a:rPr lang="ru-RU" sz="3600" dirty="0" smtClean="0"/>
              <a:t>любопытная. Ее интересуют только деньги, потому что они бедно живут. </a:t>
            </a:r>
            <a:r>
              <a:rPr lang="ru-RU" sz="3600" dirty="0" smtClean="0"/>
              <a:t>Мне ее очень жаль.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-226883"/>
            <a:ext cx="9448800" cy="109728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dirty="0" smtClean="0">
                <a:latin typeface="Garamond"/>
              </a:rPr>
              <a:t>Краткая характеристика мюзикла:</a:t>
            </a:r>
            <a:endParaRPr lang="ru-RU" sz="32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1120462"/>
            <a:ext cx="7489064" cy="5460642"/>
          </a:xfrm>
        </p:spPr>
        <p:txBody>
          <a:bodyPr>
            <a:normAutofit fontScale="85000" lnSpcReduction="20000"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 smtClean="0">
                <a:latin typeface="Calibri"/>
              </a:rPr>
              <a:t>Год издания - 1975</a:t>
            </a:r>
            <a:endParaRPr lang="ru-RU" sz="22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 smtClean="0">
                <a:latin typeface="Calibri"/>
              </a:rPr>
              <a:t>Режиссер – Леонид Нечаев</a:t>
            </a:r>
            <a:endParaRPr lang="ru-RU" sz="22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r>
              <a:rPr lang="ru-RU" dirty="0" smtClean="0">
                <a:latin typeface="Calibri"/>
              </a:rPr>
              <a:t>Актеры - </a:t>
            </a:r>
            <a:r>
              <a:rPr lang="ru-RU" dirty="0">
                <a:hlinkClick r:id="rId2" tooltip="Иосифов, Дмитрий Владимирович"/>
              </a:rPr>
              <a:t>Дмитрий Иосифов</a:t>
            </a:r>
            <a:r>
              <a:rPr lang="ru-RU" dirty="0"/>
              <a:t> — </a:t>
            </a:r>
            <a:r>
              <a:rPr lang="ru-RU" i="1" dirty="0">
                <a:hlinkClick r:id="rId3" tooltip="Буратино"/>
              </a:rPr>
              <a:t>Буратино</a:t>
            </a:r>
            <a:endParaRPr lang="ru-RU" dirty="0"/>
          </a:p>
          <a:p>
            <a:r>
              <a:rPr lang="ru-RU" dirty="0">
                <a:hlinkClick r:id="rId4" tooltip="Проценко, Татьяна Анатольевна"/>
              </a:rPr>
              <a:t>Татьяна Проценко</a:t>
            </a:r>
            <a:r>
              <a:rPr lang="ru-RU" dirty="0"/>
              <a:t> — </a:t>
            </a:r>
            <a:r>
              <a:rPr lang="ru-RU" i="1" dirty="0">
                <a:hlinkClick r:id="rId5" tooltip="Мальвина (персонаж)"/>
              </a:rPr>
              <a:t>Мальвина</a:t>
            </a:r>
            <a:endParaRPr lang="ru-RU" dirty="0"/>
          </a:p>
          <a:p>
            <a:r>
              <a:rPr lang="ru-RU" dirty="0"/>
              <a:t>Роман </a:t>
            </a:r>
            <a:r>
              <a:rPr lang="ru-RU" dirty="0" err="1"/>
              <a:t>Столкарц</a:t>
            </a:r>
            <a:r>
              <a:rPr lang="ru-RU" dirty="0"/>
              <a:t> — </a:t>
            </a:r>
            <a:r>
              <a:rPr lang="ru-RU" i="1" dirty="0">
                <a:hlinkClick r:id="rId6" tooltip="Пьеро"/>
              </a:rPr>
              <a:t>Пьеро</a:t>
            </a:r>
            <a:endParaRPr lang="ru-RU" dirty="0"/>
          </a:p>
          <a:p>
            <a:r>
              <a:rPr lang="ru-RU" dirty="0"/>
              <a:t>Томас </a:t>
            </a:r>
            <a:r>
              <a:rPr lang="ru-RU" dirty="0" err="1"/>
              <a:t>Аугустинас</a:t>
            </a:r>
            <a:r>
              <a:rPr lang="ru-RU" dirty="0"/>
              <a:t> — </a:t>
            </a:r>
            <a:r>
              <a:rPr lang="ru-RU" i="1" dirty="0" err="1">
                <a:hlinkClick r:id="rId7" tooltip="Артемон (персонаж)"/>
              </a:rPr>
              <a:t>Артемон</a:t>
            </a:r>
            <a:endParaRPr lang="ru-RU" dirty="0"/>
          </a:p>
          <a:p>
            <a:r>
              <a:rPr lang="ru-RU" dirty="0"/>
              <a:t>Григорий </a:t>
            </a:r>
            <a:r>
              <a:rPr lang="ru-RU" dirty="0" err="1"/>
              <a:t>Светлорусов</a:t>
            </a:r>
            <a:r>
              <a:rPr lang="ru-RU" dirty="0"/>
              <a:t> — </a:t>
            </a:r>
            <a:r>
              <a:rPr lang="ru-RU" i="1" dirty="0">
                <a:hlinkClick r:id="rId8" tooltip="Арлекин"/>
              </a:rPr>
              <a:t>Арлекин</a:t>
            </a:r>
            <a:endParaRPr lang="ru-RU" dirty="0"/>
          </a:p>
          <a:p>
            <a:r>
              <a:rPr lang="ru-RU" dirty="0">
                <a:hlinkClick r:id="rId9" tooltip="Гринько, Николай Григорьевич"/>
              </a:rPr>
              <a:t>Николай Гринько</a:t>
            </a:r>
            <a:r>
              <a:rPr lang="ru-RU" dirty="0"/>
              <a:t> — </a:t>
            </a:r>
            <a:r>
              <a:rPr lang="ru-RU" i="1" dirty="0">
                <a:hlinkClick r:id="rId10" tooltip="Папа Карло"/>
              </a:rPr>
              <a:t>папа Карло</a:t>
            </a:r>
            <a:endParaRPr lang="ru-RU" dirty="0"/>
          </a:p>
          <a:p>
            <a:r>
              <a:rPr lang="ru-RU" dirty="0">
                <a:hlinkClick r:id="rId11" tooltip="Катин-Ярцев, Юрий Васильевич"/>
              </a:rPr>
              <a:t>Юрий Катин-Ярцев</a:t>
            </a:r>
            <a:r>
              <a:rPr lang="ru-RU" dirty="0"/>
              <a:t> — </a:t>
            </a:r>
            <a:r>
              <a:rPr lang="ru-RU" i="1" dirty="0"/>
              <a:t>Джузеппе</a:t>
            </a:r>
            <a:endParaRPr lang="ru-RU" dirty="0"/>
          </a:p>
          <a:p>
            <a:r>
              <a:rPr lang="ru-RU" dirty="0" err="1">
                <a:hlinkClick r:id="rId12" tooltip="Зелёная, Рина"/>
              </a:rPr>
              <a:t>Рина</a:t>
            </a:r>
            <a:r>
              <a:rPr lang="ru-RU" dirty="0">
                <a:hlinkClick r:id="rId12" tooltip="Зелёная, Рина"/>
              </a:rPr>
              <a:t> Зелёная</a:t>
            </a:r>
            <a:r>
              <a:rPr lang="ru-RU" dirty="0"/>
              <a:t> — </a:t>
            </a:r>
            <a:r>
              <a:rPr lang="ru-RU" i="1" dirty="0"/>
              <a:t>черепаха </a:t>
            </a:r>
            <a:r>
              <a:rPr lang="ru-RU" i="1" dirty="0" err="1"/>
              <a:t>Тортила</a:t>
            </a:r>
            <a:endParaRPr lang="ru-RU" dirty="0"/>
          </a:p>
          <a:p>
            <a:r>
              <a:rPr lang="ru-RU" dirty="0">
                <a:hlinkClick r:id="rId13" tooltip="Этуш, Владимир Абрамович"/>
              </a:rPr>
              <a:t>Владимир Этуш</a:t>
            </a:r>
            <a:r>
              <a:rPr lang="ru-RU" dirty="0"/>
              <a:t> — </a:t>
            </a:r>
            <a:r>
              <a:rPr lang="ru-RU" i="1" dirty="0">
                <a:hlinkClick r:id="rId14" tooltip="Карабас-Барабас"/>
              </a:rPr>
              <a:t>Карабас-</a:t>
            </a:r>
            <a:r>
              <a:rPr lang="ru-RU" i="1" dirty="0" err="1">
                <a:hlinkClick r:id="rId14" tooltip="Карабас-Барабас"/>
              </a:rPr>
              <a:t>Барабас</a:t>
            </a:r>
            <a:endParaRPr lang="ru-RU" dirty="0"/>
          </a:p>
          <a:p>
            <a:r>
              <a:rPr lang="ru-RU" dirty="0">
                <a:hlinkClick r:id="rId15" tooltip="Быков, Ролан Антонович"/>
              </a:rPr>
              <a:t>Ролан Быков</a:t>
            </a:r>
            <a:r>
              <a:rPr lang="ru-RU" dirty="0"/>
              <a:t> — </a:t>
            </a:r>
            <a:r>
              <a:rPr lang="ru-RU" i="1" dirty="0">
                <a:hlinkClick r:id="rId16" tooltip="Кот Базилио"/>
              </a:rPr>
              <a:t>кот </a:t>
            </a:r>
            <a:r>
              <a:rPr lang="ru-RU" i="1" dirty="0" err="1">
                <a:hlinkClick r:id="rId16" tooltip="Кот Базилио"/>
              </a:rPr>
              <a:t>Базилио</a:t>
            </a:r>
            <a:endParaRPr lang="ru-RU" dirty="0"/>
          </a:p>
          <a:p>
            <a:r>
              <a:rPr lang="ru-RU" dirty="0">
                <a:hlinkClick r:id="rId17" tooltip="Санаева, Елена Всеволодовна"/>
              </a:rPr>
              <a:t>Елена </a:t>
            </a:r>
            <a:r>
              <a:rPr lang="ru-RU" dirty="0" err="1">
                <a:hlinkClick r:id="rId17" tooltip="Санаева, Елена Всеволодовна"/>
              </a:rPr>
              <a:t>Санаева</a:t>
            </a:r>
            <a:r>
              <a:rPr lang="ru-RU" dirty="0"/>
              <a:t> — </a:t>
            </a:r>
            <a:r>
              <a:rPr lang="ru-RU" i="1" dirty="0">
                <a:hlinkClick r:id="rId18" tooltip="Лиса Алиса"/>
              </a:rPr>
              <a:t>лиса Алиса</a:t>
            </a:r>
            <a:endParaRPr lang="ru-RU" dirty="0"/>
          </a:p>
          <a:p>
            <a:r>
              <a:rPr lang="ru-RU" dirty="0">
                <a:hlinkClick r:id="rId19" tooltip="Басов, Владимир Павлович"/>
              </a:rPr>
              <a:t>Владимир Басов</a:t>
            </a:r>
            <a:r>
              <a:rPr lang="ru-RU" dirty="0"/>
              <a:t> — </a:t>
            </a:r>
            <a:r>
              <a:rPr lang="ru-RU" i="1" dirty="0" err="1"/>
              <a:t>Дуремар</a:t>
            </a:r>
            <a:endParaRPr lang="ru-RU" dirty="0"/>
          </a:p>
          <a:p>
            <a:r>
              <a:rPr lang="ru-RU" dirty="0" err="1">
                <a:hlinkClick r:id="rId20" tooltip="Цуладзе, Баадур Сократович"/>
              </a:rPr>
              <a:t>Баадур</a:t>
            </a:r>
            <a:r>
              <a:rPr lang="ru-RU" dirty="0">
                <a:hlinkClick r:id="rId20" tooltip="Цуладзе, Баадур Сократович"/>
              </a:rPr>
              <a:t> </a:t>
            </a:r>
            <a:r>
              <a:rPr lang="ru-RU" dirty="0" err="1">
                <a:hlinkClick r:id="rId20" tooltip="Цуладзе, Баадур Сократович"/>
              </a:rPr>
              <a:t>Цуладзе</a:t>
            </a:r>
            <a:r>
              <a:rPr lang="ru-RU" dirty="0"/>
              <a:t> — </a:t>
            </a:r>
            <a:r>
              <a:rPr lang="ru-RU" i="1" dirty="0"/>
              <a:t>хозяин харчевни трёх пескарей</a:t>
            </a:r>
            <a:endParaRPr lang="ru-RU" dirty="0"/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endParaRPr lang="ru-RU" sz="2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песен: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5008" y="1905000"/>
            <a:ext cx="4976784" cy="8239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Песня «Буратино». Исполняется в быстром темпе, жанр танцевальный, форма двух частная, динамика не очень громкая.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06316"/>
            <a:ext cx="4416425" cy="33123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Песня фонарщиков. Ритм медленный, динамика мелодичная.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75" y="2906316"/>
            <a:ext cx="4416425" cy="3312318"/>
          </a:xfrm>
        </p:spPr>
      </p:pic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папы Карло и кукол «Страшный Карабас»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371601" y="1905000"/>
            <a:ext cx="4297680" cy="852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Исполнитель один. Исполняется в очень умеренном, медленном темпе.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0" y="2757056"/>
            <a:ext cx="4821382" cy="3429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727365"/>
          </a:xfrm>
        </p:spPr>
        <p:txBody>
          <a:bodyPr/>
          <a:lstStyle/>
          <a:p>
            <a:r>
              <a:rPr lang="ru-RU" dirty="0" smtClean="0"/>
              <a:t>Поет ансамбль. Исполняется в быстром темпе. Ритмичная.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1" y="2757056"/>
            <a:ext cx="53894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Дуремара</a:t>
            </a:r>
            <a:r>
              <a:rPr lang="ru-RU" dirty="0" smtClean="0"/>
              <a:t> и Карабаса </a:t>
            </a:r>
            <a:r>
              <a:rPr lang="ru-RU" dirty="0" err="1" smtClean="0"/>
              <a:t>Барабаса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371601" y="1905000"/>
            <a:ext cx="4297680" cy="11845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Исполнитель один. Форма двух частная. Динамика не очень громкая. Ритм то быстрый, то медленный.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089564"/>
            <a:ext cx="4297680" cy="263674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727365"/>
          </a:xfrm>
        </p:spPr>
        <p:txBody>
          <a:bodyPr/>
          <a:lstStyle/>
          <a:p>
            <a:r>
              <a:rPr lang="ru-RU" dirty="0" smtClean="0"/>
              <a:t>Исполнитель один. Форма двух частная. Медленная.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3089564"/>
            <a:ext cx="4572000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Песня-танец лисы Алисы и кота </a:t>
            </a:r>
            <a:r>
              <a:rPr lang="ru-RU" dirty="0" err="1" smtClean="0"/>
              <a:t>Базилио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966912"/>
            <a:ext cx="5686425" cy="42957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9309" y="1966912"/>
            <a:ext cx="2781700" cy="4419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Исполняет дуэт. Динамика не очень громкая. Жанр танцевальный. Ритм мелодичный.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«Поле чудес» и песня Пьеро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510147" y="1877291"/>
            <a:ext cx="4297680" cy="92132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Исполняет дуэт. Жанр танцевальный. Исполняется в быстром темпе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33" y="2798619"/>
            <a:ext cx="4495800" cy="33909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22720" y="1905000"/>
            <a:ext cx="4297680" cy="768928"/>
          </a:xfrm>
        </p:spPr>
        <p:txBody>
          <a:bodyPr/>
          <a:lstStyle/>
          <a:p>
            <a:r>
              <a:rPr lang="ru-RU" dirty="0" smtClean="0"/>
              <a:t>Исполнитель один. Ритм медленный, плаксивый.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19" y="2798619"/>
            <a:ext cx="4297681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8120"/>
            <a:ext cx="8686801" cy="1097280"/>
          </a:xfrm>
        </p:spPr>
        <p:txBody>
          <a:bodyPr/>
          <a:lstStyle/>
          <a:p>
            <a:r>
              <a:rPr lang="ru-RU" dirty="0" smtClean="0"/>
              <a:t>Песня Пауков и Буратино и песня черепахи </a:t>
            </a:r>
            <a:r>
              <a:rPr lang="ru-RU" dirty="0" err="1" smtClean="0"/>
              <a:t>Тортилы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371601" y="1905000"/>
            <a:ext cx="4297680" cy="713510"/>
          </a:xfrm>
        </p:spPr>
        <p:txBody>
          <a:bodyPr/>
          <a:lstStyle/>
          <a:p>
            <a:r>
              <a:rPr lang="ru-RU" dirty="0" smtClean="0"/>
              <a:t>Исполняет дуэт. Ритм быстрый и медленный.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618510"/>
            <a:ext cx="4572000" cy="3429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550429" y="1627909"/>
            <a:ext cx="4297680" cy="810491"/>
          </a:xfrm>
        </p:spPr>
        <p:txBody>
          <a:bodyPr/>
          <a:lstStyle/>
          <a:p>
            <a:r>
              <a:rPr lang="ru-RU" dirty="0" smtClean="0"/>
              <a:t>Исполнитель один. Мелодия медленная, не громкая.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69" y="261851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53" y="558729"/>
            <a:ext cx="9448800" cy="1097280"/>
          </a:xfrm>
        </p:spPr>
        <p:txBody>
          <a:bodyPr/>
          <a:lstStyle/>
          <a:p>
            <a:r>
              <a:rPr lang="ru-RU" dirty="0" smtClean="0"/>
              <a:t>Понравилась больше всего </a:t>
            </a:r>
            <a:r>
              <a:rPr lang="ru-RU" dirty="0" smtClean="0"/>
              <a:t>песня-танец лисы Алисы и кота </a:t>
            </a:r>
            <a:r>
              <a:rPr lang="ru-RU" dirty="0" err="1" smtClean="0"/>
              <a:t>Базилио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819398"/>
            <a:ext cx="9448800" cy="2679881"/>
          </a:xfrm>
        </p:spPr>
        <p:txBody>
          <a:bodyPr>
            <a:normAutofit/>
          </a:bodyPr>
          <a:lstStyle/>
          <a:p>
            <a:pPr lvl="2"/>
            <a:r>
              <a:rPr lang="ru-RU" sz="4400" dirty="0" smtClean="0"/>
              <a:t>Потому что </a:t>
            </a:r>
            <a:r>
              <a:rPr lang="ru-RU" sz="4400" dirty="0" smtClean="0"/>
              <a:t>эта песня нежная, мелодичная, немного даже хитрая.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575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музыкальном стиле (макет со скрипичным ключом)</Template>
  <TotalTime>0</TotalTime>
  <Words>242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Ноты: 16 x 9</vt:lpstr>
      <vt:lpstr>«Золотой ключик или приключения Буратино»</vt:lpstr>
      <vt:lpstr>Краткая характеристика мюзикла:</vt:lpstr>
      <vt:lpstr>Анализ песен:</vt:lpstr>
      <vt:lpstr>Песня папы Карло и кукол «Страшный Карабас»</vt:lpstr>
      <vt:lpstr>Песня Дуремара и Карабаса Барабаса</vt:lpstr>
      <vt:lpstr>Песня-танец лисы Алисы и кота Базилио</vt:lpstr>
      <vt:lpstr>Песня «Поле чудес» и песня Пьеро</vt:lpstr>
      <vt:lpstr>Песня Пауков и Буратино и песня черепахи Тортилы</vt:lpstr>
      <vt:lpstr>Понравилась больше всего песня-танец лисы Алисы и кота Базилио.</vt:lpstr>
      <vt:lpstr>Сыграла бы роль лисы Алисы.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2017-03-13T09:50:26Z</dcterms:created>
  <dcterms:modified xsi:type="dcterms:W3CDTF">2017-03-14T16:44:07Z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