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74" r:id="rId11"/>
    <p:sldId id="264" r:id="rId12"/>
    <p:sldId id="277" r:id="rId13"/>
    <p:sldId id="267" r:id="rId14"/>
    <p:sldId id="268" r:id="rId15"/>
    <p:sldId id="269" r:id="rId16"/>
    <p:sldId id="270" r:id="rId17"/>
    <p:sldId id="275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33CC"/>
    <a:srgbClr val="4C1FC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7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3A3E-2996-4216-A274-2E52B04F8CC4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ru/search?newwindow=1&amp;biw=1366&amp;bih=662&amp;q=%D0%98%D0%BD%D0%BD%D0%B0+%D0%92%D0%B5%D1%82%D0%BA%D0%B8%D0%BD%D0%B0&amp;stick=H4sIAAAAAAAAAOPgE-LSz9U3SEmxNCoyUOLWT9c3NDIqL6lIKdOSyE620k_LzMkFE1bFyUWpqXkFOYmVAEfpSXs1AAAA&amp;sa=X&amp;ved=0ahUKEwjU0rX8lKnSAhVKEJoKHdqHAvUQmxMIlwEoATAS" TargetMode="External"/><Relationship Id="rId3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0%D0%B5%D0%B6%D0%B8%D1%81%D1%81%D0%B5%D1%80&amp;stick=H4sIAAAAAAAAAOPgE-LSz9U3SEmxNCoy0BLLTrbST8vMyQUTVimZRanJJflFAIiKBTEmAAAA&amp;sa=X&amp;ved=0ahUKEwjU0rX8lKnSAhVKEJoKHdqHAvUQ6BMIjgEoADAQ" TargetMode="External"/><Relationship Id="rId7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1%D1%86%D0%B5%D0%BD%D0%B0%D1%80%D0%B8%D0%B9&amp;stick=H4sIAAAAAAAAAOPgE-LSz9U3SEmxNCoy0JLITrbST8vMyQUTVsXJRampeQU5iZUAaoKWHygAAAA&amp;sa=X&amp;ved=0ahUKEwjU0rX8lKnSAhVKEJoKHdqHAvUQ6BMIlgEoADA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ru/search?newwindow=1&amp;biw=1366&amp;bih=662&amp;q=%D0%90%D0%BB%D0%B5%D0%BA%D1%81%D0%B5%D0%B9+%D0%A0%D1%8B%D0%B1%D0%BD%D0%B8%D0%BA%D0%BE%D0%B2&amp;stick=H4sIAAAAAAAAAOPgE-LSz9U3SEmxNCoyUAKzjcot4jMstISzk6300zJzcsGEVW5pcWYyAPCGPkYvAAAA&amp;sa=X&amp;ved=0ahUKEwjU0rX8lKnSAhVKEJoKHdqHAvUQmxMIkwEoATAR" TargetMode="External"/><Relationship Id="rId5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0%BA%D0%BE%D0%BC%D0%BF%D0%BE%D0%B7%D0%B8%D1%82%D0%BE%D1%80&amp;stick=H4sIAAAAAAAAAOPgE-LSz9U3SEmxNCoy0BLOTrbST8vMyQUTVrmlxZnJAK54rEsjAAAA&amp;sa=X&amp;ved=0ahUKEwjU0rX8lKnSAhVKEJoKHdqHAvUQ6BMIkgEoADAR" TargetMode="External"/><Relationship Id="rId10" Type="http://schemas.openxmlformats.org/officeDocument/2006/relationships/hyperlink" Target="https://www.google.ru/search?newwindow=1&amp;biw=1366&amp;bih=662&amp;q=%D0%9A%D0%B0%D1%80%D0%BB%D0%BE+%D0%9A%D0%BE%D0%BB%D0%BB%D0%BE%D0%B4%D0%B8&amp;stick=H4sIAAAAAAAAAOPgE-LSz9U3SEmxNCoyUOIAsY2MTQq1hLOTrfTTMnNywYRVcUl-USUAdmQXiC0AAAA&amp;sa=X&amp;ved=0ahUKEwjU0rX8lKnSAhVKEJoKHdqHAvUQmxMImwEoATAT" TargetMode="External"/><Relationship Id="rId4" Type="http://schemas.openxmlformats.org/officeDocument/2006/relationships/hyperlink" Target="https://www.google.ru/search?newwindow=1&amp;biw=1366&amp;bih=662&amp;q=%D0%9B%D0%B5%D0%BE%D0%BD%D0%B8%D0%B4+%D0%9D%D0%B5%D1%87%D0%B0%D0%B5%D0%B2&amp;stick=H4sIAAAAAAAAAOPgE-LSz9U3SEmxNCoyUAKzk8xyU0qStMSyk6300zJzcsGEVUpmUWpySX4RAPTq89YyAAAA&amp;sa=X&amp;ved=0ahUKEwjU0rX8lKnSAhVKEJoKHdqHAvUQmxMIjwEoATAQ" TargetMode="External"/><Relationship Id="rId9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1%D1%8E%D0%B6%D0%B5%D1%82&amp;stick=H4sIAAAAAAAAAOPgE-LSz9U3SEmxNCoy0BLOTrbST8vMyQUTVsUl-UWVANxeqG0jAAAA&amp;sa=X&amp;ved=0ahUKEwjU0rX8lKnSAhVKEJoKHdqHAvUQ6BMImgEoADA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www.kino-teatr.ru/kino/acter/c/sov/3511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kino-teatr.ru/kino/acter/m/sov/1748/bio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no-teatr.ru/kino/acter/c/sov/15819/bio/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www.kino-teatr.ru/kino/acter/c/sov/15818/bio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hyperlink" Target="http://www.kino-teatr.ru/kino/acter/m/sov/4999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hyperlink" Target="http://www.kino-teatr.ru/kino/acter/m/sov/1113/bio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jpeg"/><Relationship Id="rId7" Type="http://schemas.openxmlformats.org/officeDocument/2006/relationships/hyperlink" Target="http://www.kino-teatr.ru/kino/acter/w/sov/3779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hyperlink" Target="http://www.kino-teatr.ru/kino/acter/m/sov/341/bio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9.jpeg"/><Relationship Id="rId7" Type="http://schemas.openxmlformats.org/officeDocument/2006/relationships/hyperlink" Target="http://www.kino-teatr.ru/kino/acter/w/sov/1608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hyperlink" Target="http://www.kino-teatr.ru/kino/acter/m/sov/636/bio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hyperlink" Target="http://www.kino-teatr.ru/kino/acter/w/star/37453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hyperlink" Target="http://www.kino-teatr.ru/kino/acter/m/sov/592/bio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685801"/>
            <a:ext cx="7772400" cy="121920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«Приключения Буратино»</a:t>
            </a:r>
            <a:endParaRPr lang="ru-RU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828800"/>
            <a:ext cx="2743200" cy="3657600"/>
          </a:xfrm>
          <a:prstGeom prst="rect">
            <a:avLst/>
          </a:prstGeom>
          <a:noFill/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4648200" y="3276600"/>
            <a:ext cx="3657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Выполнил: ученик 1б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класса</a:t>
            </a:r>
            <a:endParaRPr kumimoji="0" lang="ru-RU" sz="2000" b="1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МБОУ СОШ№7 г.Туймазы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b="1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Валиуллин</a:t>
            </a:r>
            <a:r>
              <a:rPr lang="ru-RU" sz="2000" b="1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Эрик </a:t>
            </a:r>
            <a:r>
              <a:rPr lang="ru-RU" sz="2000" b="1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Ильдарович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09600" y="1066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Песня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кукол «Страшный Карабас»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09600" y="2667000"/>
            <a:ext cx="82296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2286000"/>
            <a:ext cx="7772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Хорошая постановка, текст песни, музыка,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них выделяется бас, хорошая ритм-секция, отличная мелодия,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бэк-вокал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эту музыку по хорошему "качает"!</a:t>
            </a:r>
            <a:r>
              <a:rPr lang="en-US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Музыкально-теоретический анализ песен: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98120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Папа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Карло делает деревянного человечка из полена.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29718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Добрый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веселый, беззаботный – помощник Папы Карло. «Будет с кем мне под шарманку топать по дворам».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43434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При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помощи музыки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рождается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главный герой фильма – Буратино.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43200" y="16002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папы Карло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5334000"/>
            <a:ext cx="71744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Музыка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мелодичная, плавная,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добрая.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295400" y="2133600"/>
            <a:ext cx="6934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Черепаха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Тортила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стала для многих олицетворением доброты и чудес. А уж песенка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Тортилы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из "Буратино" давно стала классикой. Каждый раз наслаждаюсь романсом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Тортилы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62000" y="1066800"/>
            <a:ext cx="807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Песня Черепахи </a:t>
            </a:r>
            <a:r>
              <a:rPr lang="ru-RU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Тортилы</a:t>
            </a:r>
            <a:endParaRPr lang="ru-RU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Пьеро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Прекрасная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песня-серенада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любви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которую поет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люблённый и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печальный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Арлекино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 descr="Как создавались песни к фильму «Приключения Буратино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Как создавались песни к фильму «Приключения Буратино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D:\Мои документы\пьер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524000"/>
            <a:ext cx="2971800" cy="399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Карабаса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Барабаса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еселая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бодрая, озорная, смелая, решительная.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Песня</a:t>
            </a:r>
            <a:r>
              <a:rPr lang="en-US" sz="4400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ru-RU" sz="4400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танец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лисы Алисы и кота </a:t>
            </a:r>
            <a:r>
              <a:rPr lang="ru-RU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Базилио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733800"/>
            <a:ext cx="807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Песня-танец великого кота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прекрасной лисы Алисы о жадинах, хвастунах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дураках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Смешная, импровизированная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темп средний.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Гениальный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художественный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фильм-мюзикл 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«Приключения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Буратино», 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рекрасная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музыка Алексея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Рыбникова - всё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проникнуто атмосферой добра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жизнелюбия.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Музыка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песни, актеры - все органично, интересно и красиво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Мне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понравились все песни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из этого фильма, особенно нравится песня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«Б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уратино». Она заряжает меня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энергией и  позитивом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/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1"/>
            <a:ext cx="8077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«Приключения Буратино» (1975) режиссёра Леонида Нечаева, наверное, до конца жизни останется для меня одним из шедевров советского детского кино. Кратко о нём можно сказать фразой Карабаса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Барабаса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«Это просто праздник какой-то!»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90600" y="1066800"/>
            <a:ext cx="74676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бы судьба улыбнулась мне, и у меня появилась возможность сняться в данном мюзикле, я бы сыграл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кота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Несмотря на то, что он является отрицательным персонажем, он  очень обаятелен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непосредственен. Вместе с лисой Алисой они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постоянно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обманывают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Буратино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помогают Карабасу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Барабасу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Дуремару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совершенно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воспринимаются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злодеи - уж слишком много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всех их действиях стихии игры и весёлого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озорства, им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нравится играть и валять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дурака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Этим он мне очень нравится.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1295400"/>
            <a:ext cx="807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 новых </a:t>
            </a:r>
            <a: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встреч в новом туре </a:t>
            </a:r>
            <a:r>
              <a:rPr lang="ru-RU" sz="6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Акмуллинской</a:t>
            </a:r>
            <a: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олимпиады!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90600" y="1295400"/>
            <a:ext cx="7162800" cy="2677656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«Приключения Буратино» 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в 1975 году.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1219200" y="4114800"/>
            <a:ext cx="6781800" cy="1226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Режиссер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Леонид Алексеевич Нечаев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5"/>
              </a:rPr>
              <a:t>Композитор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Алексей Львович Рыбников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7"/>
              </a:rPr>
              <a:t>Сценарий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8"/>
              </a:rPr>
              <a:t>Инна Ивановна Веткина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9"/>
              </a:rPr>
              <a:t>Сюжет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10"/>
              </a:rPr>
              <a:t>Карло Коллоди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 descr="data:image/jpeg;base64,/9j/4AAQSkZJRgABAQAAAQABAAD/2wCEAAkGBwgHBgkIBwgKCgkLDRYPDQwMDRsUFRAWIB0iIiAdHx8kKDQsJCYxJx8fLT0tMTU3Ojo6Iys/RD84QzQ5OjcBCgoKDQwNGg8PGjclHyU3Nzc3Nzc3Nzc3Nzc3Nzc3Nzc3Nzc3Nzc3Nzc3Nzc3Nzc3Nzc3Nzc3Nzc3Nzc3Nzc3N//AABEIAHgAeAMBIgACEQEDEQH/xAAcAAACAgMBAQAAAAAAAAAAAAAFBgAEAgMHAQj/xAA7EAACAQMCBAQDBAgGAwAAAAABAgMABBEFIQYSMUETIlFhMnGRFIGh0QcjQlJyseHwFTRTYoLBFiQl/8QAFAEBAAAAAAAAAAAAAAAAAAAAAP/EABQRAQAAAAAAAAAAAAAAAAAAAAD/2gAMAwEAAhEDEQA/ADnEk/hweHzBc+tCrZf1Klc4HqOtFddt0eVXcB+X1qiQoUcnQdKDCPlD+9WLcGWYDooPWqe5JwM57UW0yJFYMd8d+1Ae0+BvDyqjlxuTRKOMjJ3P8IqnZNnbnYj5VdBXHmOT65oPQrD4T9RW1CcbkfSq5kjB3299xUEsP7+3fegtEE9xWa8w7ZqqskfUnb5mtqSxcw5GOO9ASgx6irIxjaqMGMirYIA2NBkeua1XAxysKyByBUlXmU9/ag57+kGASSJKOq5B2617RbjO0eS1Mi4yjZIPpUoAOqtG7siuCV6gHpQxfKTjpVlQf8SnimwfOSrY3x6Gq0j5uHQjHKaCtjDDmH3Ud0xXyOXyrjvQO7nS2BlceUe+9YWfE1tGwLLke/agfLQsMjmFXSHPTAFK9lxPp1wQA8at/uGKZLe6hljBjcEelBsy5HXcVBI5ypQ+9Y83lLA49q8jnJzkUHuSpyFANbIg7nIcAmtMtxHGQZCuD71idRsozvIq59TQGbVWX4nwK3ktjBx7UHTW9PUbyirllqdteYETHPbNBeVivYCtiMG+dV1LNnPWs4shjvQDOLMppUki9VFStHFdzELQ27y4lcFo1x8WBmpQKWrwGO8Mg2y2fuofcqPtjkHqAaP8SWrSwpIudjhqA3MTxlSxGOUAUArVkE0fL6UDNjAykOWZjt5dqZLuPnjJHMhx1IyKCWekX0l8GgZQT1kYZIHtQVLqwihUNyzQkDrglTV7SNcureRFFyWTPQHY17qdtxVZXYt0BmjkP6tmUHmGOnTHWvH4c1G1uBFcwqZWwcQnKn8jQdG0/UkngTzZLjffpV6WURqeU9utLXDth4Ph+Irh84IPamu90pbixYnOfXOMUCXrd/nIaXY+m2KXRLDNMFacqOuWO9Za1ZXL3rQwxuYlbAblz88etatQt7/QbSK6j0XnMgPLJMQST7jsKAhEunrIYxcy59Sab9EQQpHJA5ZdiKWNNu7zXtPle70JZYFfljmhHJKg7Njp+NG+HYrvwo7eWIh0blJJxkfKg6HCSVBPpXgOZ+XONs1nFGY4o1PXvQTiTUmspI4oE5pZCqqfTff8KARxZc+JrUCofJFGzv8AQipQzXZOeaaQ/G55B/CP61KBnu4RNE8bD4hik6/5gqAn4H5W9aow/pTsT/mbR0/hfNQ6zbazzX1ojCN2wOYb7dfxoC9pDHLbyBwAxGBVVENvIiyeSQdG6ZFZ6fNuMnb0zRqLwb9RDNGNjucUAue+ueolc+mf61c0pp3V5Z+Vs/CSu9X4OHrMvzASOvYM3SvdWK2yCCFeUdqDXpgBulUepJ+dN8cXPbFCOopU4e2mw2xBpyhHkoEfV7RrAs/ghwDscdM0O/xs3K+BPbRyxDbkJyK6NcwrNHyyAFT1pTv+FFafxbOVomJyR1BoLekTKyKBEkahQMKO3yq/Pp0dxPHNH+rI9BnNDLDT7qAhXuFcdfgxmjcUpWMBsZ9qDeGVGUZ36b0uaxas2oPeuNlJCBt9/WjIcyTjGDg0O4rna3sFQ455DgfKgRr+UyTE/srsDUrVJ1qUHD/EyOu/zpx4G1MsxsGzjeQMf5UlomNyOlE+HLkW+sW7ZwGblP30HYrDdXIIyKM6RLjDdzS9p7+UjNFbS4EKOebBztvQNq3fhQcz4XB3pP1LUZb+4aWJzyKe3pWVzdT6irQROVz1c9hQa/W506YLpYSUY3jc4yPnQO3Dp8cI67E+tOUA5Y9zXOuE9VESM0yrFJ1Kk9KbrTWUZRl1I/nQY8VTXdnYm/tXblg3ki/eXvVXTOJLfULdJI22I2NVNen1S+guLc+DHbyIVAByx/KuamW70CVnjL/Z+bzpn4T+VB221uIZyvNgkjateoQlGQxnbuBSPw5xLBdNGzyebO1O5ulkgDrvt1oKyyrapJK+SsY5j8qXuJtTj1CWPwGyioN/c1t41u5LLhq7ljbEjEIp+ZpF03XEnHg3I5JRtzdm96Ao/WpXpwR+dSg4Q2T0rKPKMrjqpBFZY+6pjJCjbPag6lw9ei6tI5U36A+1F9StblxC0TfqmbDN7Uj8B3RjmltXwAy8yg9vWuhrdrLprQFhnpQW7SHwI0KEdM5zWE8SykMwBYdN6EQw6gg5Y7nyHoHH/dVri+1KA8sljKwH7cZBBoCt3pf2zkVZChHRlO4rRZW93Y3yYmMka+p71Sg16aIgyaXdsB3C5/lRFNcuLkBbLSp/EP8Aqryigc4L5WhHP8R67UG1+z06VfFumC5H1rzT7PW7jEt08Fug68qZJ9q18S6OWtC7FpCB3zQJUGirFqviadMfA746Z9q6porMtlFG7ZOMGkfQDGycmADTnDcQ6fp7zzthFGSTQL36StQRYoNPUgucyMOuPSuaTM6yqmWLAZLVs17WZb/iOW5lbyP0HoOw/v1rTeuqANg5G2cZoDml629tyxXHmjI2I3I/pUoBD5sL1OPoK9oFHfmOe/eso1Jb0Fenf++tbYhnYdaBt4C0WfUJ9QvYwSthAHO3XJO30B+lM9tJEZlVpPK3b1p6/RDoKabwkHliHiX58STPdcYUfTP1pS474Un0C++3WgL2UjeX0QntQF9PKA4+JSOhrG6mETZjGcb0F0DUy7cr5JUbimhYLW6U8zAdAaBfn1jkbmjtlLj/AI1nacS3kMo/9KEqe/NnFGJdEgkGUYbe1arXR4BMD5mz7DagOaZqUt0itIBn90Vv1PBtyOgP4VptIVt8eU56ZoFxprX2W0MVu/NOdwB0HzoAghiXW/Cgk8qnBxVTjLXvEddMtjzxR7yEftH0pft7mayEslxM32mXaNQdwe7UOnkXlZnYkkY65PzoKF/IjTLINt/7xV2eZZNPcnqoFCvJJJgDJ7YHSrUr/wDz5FyQc4xv9KDyCdBDzFts9O+a9oNdzHlAUkNnbtUoPP2cehxn1ohpNs11ewW6DmeWRY1x6lgKlSg+t7C3W0s4LeP4Yo1QD2AqX1pBfW8lvcxh4pFwwNSpQcR410a44X1LxbPmktmyV7lR71XsuK4XQYbkbvk9alSgJwcSrJsJwfbNb/8AyK1iIXxfMcd81KlAUtdQv9Ryum2k85PQhcKPmTS9x5pjaDphv9Yuw2oXB5YLWPovux9BUqUHPdM5pAXlZnkY7swJNYXswZigJx6Fu/0r2pQaIEQttuPkOtbbtlihcHO2CB0qVKBfuGLNk1KlS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data:image/jpeg;base64,/9j/4AAQSkZJRgABAQAAAQABAAD/2wCEAAkGBwgHBgkIBwgKCgkLDRYPDQwMDRsUFRAWIB0iIiAdHx8kKDQsJCYxJx8fLT0tMTU3Ojo6Iys/RD84QzQ5OjcBCgoKDQwNGg8PGjclHyU3Nzc3Nzc3Nzc3Nzc3Nzc3Nzc3Nzc3Nzc3Nzc3Nzc3Nzc3Nzc3Nzc3Nzc3Nzc3Nzc3N//AABEIAHgAeAMBIgACEQEDEQH/xAAcAAABBAMBAAAAAAAAAAAAAAAGAAMFBwECBAj/xAA6EAABAwMCBAIIBQMDBQAAAAABAAIDBAUREiEGEzFBUWEHFCIjMnGBkRVCUnKxocHwYpLRFzM0Y4L/xAAUAQEAAAAAAAAAAAAAAAAAAAAA/8QAFBEBAAAAAAAAAAAAAAAAAAAAAP/aAAwDAQACEQMRAD8At9o9lUv6cruTV0trjds1nNkH1wP7q53PbHC97zgAZXlzjS6OvPEtdWn4XSaWftGwQQee62YcAnutFgnfZB0NGodcLDwOgKaDiO6yDk9UG0g6ePZNnqn4y0fM91qWkkBgySfuga1Ed+qcOQzBB9roc7KRtlsM7svGWBrnvwejG9fuSB90xcIjHHCSNL5g6QtHYZ2/ug5iCGA9yVoCcp+OIOpS4YJCZY3U4eaDrorjPSTtlhdgjYg/mCsS1XOC50muJ2HNHtNzuCqxDS52Au+2TzQVDXwP0kHfzQHNYctfgdikm538yHUCDlu5HySQWp6Q7qbTwjXTNOJHs5bPmdl5md88q6/TrWFlqoaME+8l1EfJUk7qgwc9ljHdJZQYCyktxDIW5DCQg06JyBzuY3D9ODsT0Cw2CRzS7QdI2Lj0H1TvMbG3ltZncEk98dkBHRz08tMIzIYmvaA8/wDrads/M9lDXGUVc0k4zoADWZGCGjyHfquLmyObpc7DT1812W2llrZtETHFjPakcB8I8T2QP00YpaGV8oAkfGS3Ph0H3J+yis6dh4KTulTEQIaYmQbO1nYnt/hUW4AdEDsDiJBj7KTt8MQmeZXADlnqdw4KPpIX6mTaTs4YHina2bNXnPcICbh+Q1NFUk/lOcfRZUjw3b3Uti1vGHSgvx5JIMem26Cr4ojpYicUcIa79x3KrkkdkS+kPWeMboXjrOfshshBhZAysYW7G5O6DstlCaucNI9kdUTx2yOOMgMAHRcdgHLOdI3CJuSJmN0dfBBGRyxUbGiQta3oG46/IJ/8N4fqnslns9a93V7oI5AHfQdVvUUcVFUCWoAzjq5dkXHFFasN0c5w/JGfLxQch4b4TY1z3m5Q6h7ImgmIZ9MDP1KiaigoBTmE3eFrXO0x0tJA4OkPi8nGfqiC5+kWQQNmFgqWU0hIZLLlrXEHBAOMZ2OyVPdqS504kfEySF4xoeAS0oAevZb6NkkLWiapOQZBJkRDyxsXH+i56OjD3AuGHv8AgDujW93uPYBWrQ8MWGrhif8Ah0Z0AYyDg/NcnEdr4cs1FJHUFsL6jBexj/eOA6eeEAHa6Q3Gv5NO4NbFDJK45A0tA8+5T1hsEl6u0MTmvjgjiEkrnMLdQ8G+OfFTliqOEqhwjMNOzLg33pcHn/6yjXMQ4gip4aozxR0ga0nBwM9MhA1WQMZTOYxoDWsIA+iS7a5jeTIf9JWEFeel2gNJxbPLj2JgHAgIHIV5ek/hyS82xtXSDVU0oOWfqb3VHOBacHr3QZgidNJpZjOCd0h7J6LNM/lVDHY2B3+S2nLDMeVnSDt5oJ+0zDThFFrqMPGUC0EhjcD2RHb5idODufFAW3e0i+RRBkjmOZ+nuoL/AKd68tdI57XH4tmlE9gqiHM3PyRfFAyqbnAB7IA6ohuFLww2wSWn1yEhxlqJqouMjnHJcdjvnzULScNOo7eZNY1Fx1NDsjyPzx1+SsiagiZ8YzjzQ7epWhmhmPJB18Gw66djXbnphVne7Lc6+8zVrYoZ+Zn3M515yCO3h1G+yszguQsqGjtqU5cuHKKSd7odLHtOQO/3QVZxdYZL56hFYLLI2pgjDJZuW2PnADGceK7uDbdX0srJLk2Rs5yzD+oAVq2Si9TYdbhq7nCgqyNslzke3GlueiCPrx7mTb8p/hJb3BuIJf2H+EkBTG0OJB6Y6FAHHXo6pblFJVWZjIazOSzGGyI9YcFcl3utNa6V09XI2NjR1Jwg873rhu4WaGOSti5YecaSdwVEjPgi7j3iOPiCpjlpyeTGcNJ79UL4GxHRB0Uo2CnLc/2hkKCp3YOERW6EuhL2j4RkoCq3VDWSN07I5tNXpbknsqytznu9sg4HdTdPdKh7eXTNPgXuOAgKLxeYIWPc+Roa0ZJygea6urHPmjbmPsU9xDbaitss0cDw6ocQ4uJxqAPQeGUNW29Q0sbqW5U0tNJjA1N2KA74Sr280b76gim63PTeZomkjRp+xAP91XPAVVTS3GVklQBG0EtPiiHia4xG+xcg51U0fMx11DI/gBAaeuk02WndR4j0tJPxOOSgy/3m6GtoLXaIJNTpA6ol0EtaP05RrgiNoccuA3QRtw/8eQf6XfwksXI+4l/Yf4WEBMHaQT5KkvSfeZKy/m3yPPq0LQS0Hq5XTJktI8VQvpPp+TxNJJnaVgd/ZBAT6HECLaNvQLn3acduyajlLTjsnSQ4b9Cg3Y/CKLDUAUs7HHct2QsYJY4hMWHlE4D+ykrXPgEE4OEFi8NsZJbZQWguDTg5UdfX3G1u9ZpmxT04G8PQ/MFNWGv0Ujw09VLGTn04Y8ZadkEXbuN7XNiGsZLRvPXmDU3/AHDt81LVlFa75Bo1RSM662OBx8ihWupnUT5QKKKsp5BjBA1N/wA8QoaCjjnmEdLaZnPkPssdq0/XoEFq2vhPhagpvWBC6WWJmHOFQ8guPi0HC6LJZ6OOsiqK5+ZpHHltedz/AMrqqZxbeE4PxP1WF0bQXtp4wyNvk0BVjR8RVVdxrS3Kv1Mp43aYmdAxqC9JqRsLQRE0NO+cLgmxuiejqIa+jaQAWuCGr20W+fQ8+w7dpKCGuR9xL+w/wkmbhO008hz+Q/wkgJ6hwZC9xPQLzpxncnXO/wBTIfgjcY2jyCv3iKsioLRPPO9rA1uRk9V5prJRLVzSDo95P9UDa2DiD4rZkL5S1sTS5xOAAt56SemeWzRuaR1BQTFnroqaLkVg51JJ8cfdvmErzaX2rl1tHI2ot8x93M0/Cf0uHYqHjkwtn1cmgxhx0Hq3OxQSdsuQjmGSdJVh2KaCojAc4HsqhOAcjIUtar9PQOG5OOiC4JLJSyRaznfvlO2+w08MjZxIXY7IPt/FtPUxaXzOa7GzQCiK03mJwBE0bGahnmPGfsgk79wxNxBLSyOmPIpjqFP2kPiUNceWWNtvjqIIxGWHDgBhW3S1VCyl5zJWFmnOQqH4v42/E462hpGYiMzsSeIygkOFPSZNa4m2+qAexpw2XPZWdViLiuzZjk0zFuWOb2PivMBJyd1afos4qcD+HzzBr2jLM9wgzVVlZbp5aG4sLJmg/J3mElYPEthpuJbc6Rw0VMTC6N7Rv0SQUnxvxVUcQ3B4DiKVh92zPbzQsUkkHRRTvp5WTMdhzDkIrdxBRV8YZdKVrs/nZ1SSQQNfT0slU/1CX3X5Q/YrikpJo/adGdP6huFlJAw4Editdwe6ykgc5ry4EuP0KmLScODzjT3yMpJILLo7wY+DniGQmbDohk9FTucAg+KSSBl267LQyqdXROpHFkrHZD/BYSQen+HayGrsBcz/ALghIeD1zhJJJ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Дмитрий Иосиф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371600"/>
            <a:ext cx="1371600" cy="200025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62000" y="35052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Дмитрий Иосифов"/>
              </a:rPr>
              <a:t>Дмитрий Иосифов</a:t>
            </a:r>
            <a:endParaRPr lang="ru-RU" dirty="0"/>
          </a:p>
          <a:p>
            <a:r>
              <a:rPr lang="ru-RU" dirty="0"/>
              <a:t>Буратино — главная роль</a:t>
            </a:r>
          </a:p>
        </p:txBody>
      </p:sp>
      <p:pic>
        <p:nvPicPr>
          <p:cNvPr id="4104" name="Picture 8" descr="Дмитрий Иосиф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1447800"/>
            <a:ext cx="2057400" cy="1885950"/>
          </a:xfrm>
          <a:prstGeom prst="rect">
            <a:avLst/>
          </a:prstGeom>
          <a:noFill/>
        </p:spPr>
      </p:pic>
      <p:pic>
        <p:nvPicPr>
          <p:cNvPr id="4106" name="Picture 10" descr="Татьяна Проценко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1371600"/>
            <a:ext cx="1428750" cy="20002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419600" y="35052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Татьяна Проценко"/>
              </a:rPr>
              <a:t>Татьяна Проценко</a:t>
            </a:r>
            <a:endParaRPr lang="ru-RU" dirty="0"/>
          </a:p>
          <a:p>
            <a:r>
              <a:rPr lang="ru-RU" dirty="0" err="1"/>
              <a:t>Мальвина</a:t>
            </a:r>
            <a:r>
              <a:rPr lang="ru-RU" dirty="0"/>
              <a:t> — главная роль</a:t>
            </a:r>
          </a:p>
        </p:txBody>
      </p:sp>
      <p:pic>
        <p:nvPicPr>
          <p:cNvPr id="4108" name="Picture 12" descr="Татьяна Проценко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19800" y="1447800"/>
            <a:ext cx="25146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Рома Столкар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4478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9600" y="35052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Рома Столкарц"/>
              </a:rPr>
              <a:t>Рома </a:t>
            </a:r>
            <a:r>
              <a:rPr lang="ru-RU" dirty="0" err="1">
                <a:hlinkClick r:id="rId4" tooltip="Рома Столкарц"/>
              </a:rPr>
              <a:t>Столкарц</a:t>
            </a:r>
            <a:endParaRPr lang="ru-RU" dirty="0"/>
          </a:p>
          <a:p>
            <a:r>
              <a:rPr lang="ru-RU" dirty="0"/>
              <a:t>Пьеро — главная роль</a:t>
            </a:r>
          </a:p>
        </p:txBody>
      </p:sp>
      <p:pic>
        <p:nvPicPr>
          <p:cNvPr id="16388" name="Picture 4" descr="Рома Столкарц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447800"/>
            <a:ext cx="2133600" cy="1981200"/>
          </a:xfrm>
          <a:prstGeom prst="rect">
            <a:avLst/>
          </a:prstGeom>
          <a:noFill/>
        </p:spPr>
      </p:pic>
      <p:pic>
        <p:nvPicPr>
          <p:cNvPr id="16390" name="Picture 6" descr="Томас Аугустинас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1447800"/>
            <a:ext cx="1428750" cy="1981200"/>
          </a:xfrm>
          <a:prstGeom prst="rect">
            <a:avLst/>
          </a:prstGeom>
          <a:noFill/>
        </p:spPr>
      </p:pic>
      <p:pic>
        <p:nvPicPr>
          <p:cNvPr id="16392" name="Picture 8" descr="Томас Аугустинас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00800" y="1447800"/>
            <a:ext cx="2209800" cy="1905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67200" y="35814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8" tooltip="Томас Аугустинас"/>
              </a:rPr>
              <a:t>Томас </a:t>
            </a:r>
            <a:r>
              <a:rPr lang="ru-RU" dirty="0" err="1">
                <a:hlinkClick r:id="rId8" tooltip="Томас Аугустинас"/>
              </a:rPr>
              <a:t>Аугустинас</a:t>
            </a:r>
            <a:endParaRPr lang="ru-RU" dirty="0"/>
          </a:p>
          <a:p>
            <a:r>
              <a:rPr lang="ru-RU" dirty="0" err="1"/>
              <a:t>Артемон</a:t>
            </a:r>
            <a:r>
              <a:rPr lang="ru-RU" dirty="0"/>
              <a:t> — главная роль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Актерский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Николай Гриньк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" y="3505200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Николай Гринько"/>
              </a:rPr>
              <a:t>Николай </a:t>
            </a:r>
            <a:r>
              <a:rPr lang="ru-RU" dirty="0" err="1">
                <a:hlinkClick r:id="rId4" tooltip="Николай Гринько"/>
              </a:rPr>
              <a:t>Гринько</a:t>
            </a:r>
            <a:endParaRPr lang="ru-RU" dirty="0"/>
          </a:p>
          <a:p>
            <a:r>
              <a:rPr lang="ru-RU" dirty="0"/>
              <a:t>папа Карло — главная роль</a:t>
            </a:r>
          </a:p>
        </p:txBody>
      </p:sp>
      <p:pic>
        <p:nvPicPr>
          <p:cNvPr id="17412" name="Picture 4" descr="Николай Гриньк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371600"/>
            <a:ext cx="2057400" cy="1962150"/>
          </a:xfrm>
          <a:prstGeom prst="rect">
            <a:avLst/>
          </a:prstGeom>
          <a:noFill/>
        </p:spPr>
      </p:pic>
      <p:pic>
        <p:nvPicPr>
          <p:cNvPr id="17414" name="Picture 6" descr="Владимир Этуш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191000" y="35052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Владимир Этуш"/>
              </a:rPr>
              <a:t>Владимир </a:t>
            </a:r>
            <a:r>
              <a:rPr lang="ru-RU" dirty="0" err="1">
                <a:hlinkClick r:id="rId7" tooltip="Владимир Этуш"/>
              </a:rPr>
              <a:t>Этуш</a:t>
            </a:r>
            <a:endParaRPr lang="ru-RU" dirty="0"/>
          </a:p>
          <a:p>
            <a:r>
              <a:rPr lang="ru-RU" dirty="0" err="1"/>
              <a:t>Карабас-Барабас</a:t>
            </a:r>
            <a:r>
              <a:rPr lang="ru-RU" dirty="0"/>
              <a:t> — главная роль</a:t>
            </a:r>
          </a:p>
        </p:txBody>
      </p:sp>
      <p:pic>
        <p:nvPicPr>
          <p:cNvPr id="17416" name="Picture 8" descr="Владимир Этуш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53200" y="1371600"/>
            <a:ext cx="2133600" cy="196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Владимир Бас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3400" y="3429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Владимир Басов"/>
              </a:rPr>
              <a:t>Владимир Басов</a:t>
            </a:r>
            <a:endParaRPr lang="ru-RU" dirty="0"/>
          </a:p>
          <a:p>
            <a:r>
              <a:rPr lang="ru-RU" dirty="0" err="1"/>
              <a:t>Дуремар</a:t>
            </a:r>
            <a:r>
              <a:rPr lang="ru-RU" dirty="0"/>
              <a:t> — главная роль</a:t>
            </a:r>
          </a:p>
        </p:txBody>
      </p:sp>
      <p:pic>
        <p:nvPicPr>
          <p:cNvPr id="18436" name="Picture 4" descr="Владимир Бас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600200"/>
            <a:ext cx="1905000" cy="1428750"/>
          </a:xfrm>
          <a:prstGeom prst="rect">
            <a:avLst/>
          </a:prstGeom>
          <a:noFill/>
        </p:spPr>
      </p:pic>
      <p:pic>
        <p:nvPicPr>
          <p:cNvPr id="18438" name="Picture 6" descr="Елена Санаев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114800" y="342900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Елена Санаева"/>
              </a:rPr>
              <a:t>Елена </a:t>
            </a:r>
            <a:r>
              <a:rPr lang="ru-RU" dirty="0" err="1">
                <a:hlinkClick r:id="rId7" tooltip="Елена Санаева"/>
              </a:rPr>
              <a:t>Санаева</a:t>
            </a:r>
            <a:endParaRPr lang="ru-RU" dirty="0"/>
          </a:p>
          <a:p>
            <a:r>
              <a:rPr lang="ru-RU" dirty="0"/>
              <a:t>лиса Алиса — главная роль</a:t>
            </a:r>
          </a:p>
        </p:txBody>
      </p:sp>
      <p:pic>
        <p:nvPicPr>
          <p:cNvPr id="18440" name="Picture 8" descr="Елена Санаева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12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Ролан Бык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6764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62000" y="3733800"/>
            <a:ext cx="16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Ролан Быков"/>
              </a:rPr>
              <a:t>Ролан Быков</a:t>
            </a:r>
            <a:endParaRPr lang="ru-RU" dirty="0"/>
          </a:p>
          <a:p>
            <a:r>
              <a:rPr lang="ru-RU" dirty="0"/>
              <a:t>кот </a:t>
            </a:r>
            <a:r>
              <a:rPr lang="ru-RU" dirty="0" err="1"/>
              <a:t>Базилио</a:t>
            </a:r>
            <a:endParaRPr lang="ru-RU" dirty="0"/>
          </a:p>
        </p:txBody>
      </p:sp>
      <p:pic>
        <p:nvPicPr>
          <p:cNvPr id="19460" name="Picture 4" descr="Ролан Бык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676400"/>
            <a:ext cx="1905000" cy="1981200"/>
          </a:xfrm>
          <a:prstGeom prst="rect">
            <a:avLst/>
          </a:prstGeom>
          <a:noFill/>
        </p:spPr>
      </p:pic>
      <p:pic>
        <p:nvPicPr>
          <p:cNvPr id="19462" name="Picture 6" descr="Рина Зелёна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6764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5800" y="37338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hlinkClick r:id="rId7" tooltip="Рина Зелёная"/>
              </a:rPr>
              <a:t>Рина</a:t>
            </a:r>
            <a:r>
              <a:rPr lang="ru-RU" dirty="0">
                <a:hlinkClick r:id="rId7" tooltip="Рина Зелёная"/>
              </a:rPr>
              <a:t> Зелёная</a:t>
            </a:r>
            <a:endParaRPr lang="ru-RU" dirty="0"/>
          </a:p>
          <a:p>
            <a:r>
              <a:rPr lang="ru-RU" dirty="0"/>
              <a:t>черепаха </a:t>
            </a:r>
            <a:r>
              <a:rPr lang="ru-RU" dirty="0" err="1"/>
              <a:t>Тортила</a:t>
            </a:r>
            <a:endParaRPr lang="ru-RU" dirty="0"/>
          </a:p>
        </p:txBody>
      </p:sp>
      <p:pic>
        <p:nvPicPr>
          <p:cNvPr id="19464" name="Picture 8" descr="Рина Зелёная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1676400"/>
            <a:ext cx="22098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Валентин Буки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3429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Валентин Букин"/>
              </a:rPr>
              <a:t>Валентин Букин</a:t>
            </a:r>
            <a:endParaRPr lang="ru-RU" dirty="0"/>
          </a:p>
          <a:p>
            <a:r>
              <a:rPr lang="ru-RU" dirty="0"/>
              <a:t>старший полицейский</a:t>
            </a:r>
          </a:p>
        </p:txBody>
      </p:sp>
      <p:pic>
        <p:nvPicPr>
          <p:cNvPr id="20484" name="Picture 4" descr="Валентин Букин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1676400"/>
            <a:ext cx="1905000" cy="1428750"/>
          </a:xfrm>
          <a:prstGeom prst="rect">
            <a:avLst/>
          </a:prstGeom>
          <a:noFill/>
        </p:spPr>
      </p:pic>
      <p:pic>
        <p:nvPicPr>
          <p:cNvPr id="20486" name="Picture 6" descr="Нина Бродска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5800" y="3429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Нина Бродская"/>
              </a:rPr>
              <a:t>Нина Бродская</a:t>
            </a:r>
            <a:endParaRPr lang="ru-RU" dirty="0"/>
          </a:p>
          <a:p>
            <a:r>
              <a:rPr lang="ru-RU" dirty="0"/>
              <a:t>песенка Буратино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Буратино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85800" y="3886200"/>
            <a:ext cx="7924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Песня Буратино 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егкая, веселая, бодрая, озорная, смелая, решительная,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заставляет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проникнуться бушующей энергией и зарядиться позитивом.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25146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5800" y="1600200"/>
            <a:ext cx="8001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Песня Буратино из одноименного фильма знакома нескольким поколениям детей. Кинокартина до сих пор пользуется симпатией зрителей. Главному герою Буратино пришлось пройти через многочисленные приключения. Заводная финальная композиция дарит положительные эмоции и на многие годы врезается в память.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559</Words>
  <Application>Microsoft Office PowerPoint</Application>
  <PresentationFormat>Экран (4:3)</PresentationFormat>
  <Paragraphs>74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«Приключения Буратино»</vt:lpstr>
      <vt:lpstr>Слайд 2</vt:lpstr>
      <vt:lpstr>Актёрский состав:</vt:lpstr>
      <vt:lpstr>Актёрский состав:</vt:lpstr>
      <vt:lpstr>Актерский состав:</vt:lpstr>
      <vt:lpstr>Актёрский состав:</vt:lpstr>
      <vt:lpstr>Актёрский состав:</vt:lpstr>
      <vt:lpstr>Актёрский состав:</vt:lpstr>
      <vt:lpstr>Песня Буратино</vt:lpstr>
      <vt:lpstr>Слайд 10</vt:lpstr>
      <vt:lpstr>Музыкально-теоретический анализ песен:</vt:lpstr>
      <vt:lpstr>Слайд 12</vt:lpstr>
      <vt:lpstr>Песня Пьеро </vt:lpstr>
      <vt:lpstr>Песня Карабаса Барабаса 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Admin</cp:lastModifiedBy>
  <cp:revision>22</cp:revision>
  <dcterms:created xsi:type="dcterms:W3CDTF">2017-02-24T16:36:28Z</dcterms:created>
  <dcterms:modified xsi:type="dcterms:W3CDTF">2017-03-13T17:24:47Z</dcterms:modified>
</cp:coreProperties>
</file>