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9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8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75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59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4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72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85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7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5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1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7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2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4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1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3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4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F3D81-5FD1-463D-9C96-8328CF84D55E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9267C-6597-47D5-9382-FC81A5C03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9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7086" y="4055281"/>
            <a:ext cx="4597021" cy="6858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Выполнила: </a:t>
            </a:r>
          </a:p>
          <a:p>
            <a:r>
              <a:rPr lang="ru-RU" dirty="0" err="1"/>
              <a:t>Сайфуллина</a:t>
            </a:r>
            <a:r>
              <a:rPr lang="ru-RU" dirty="0"/>
              <a:t> Азалия </a:t>
            </a:r>
            <a:r>
              <a:rPr lang="ru-RU" dirty="0" err="1"/>
              <a:t>Талгатовна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5" y="1039130"/>
            <a:ext cx="3876251" cy="489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26591" y="879227"/>
            <a:ext cx="7380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«Приключения Буратино»</a:t>
            </a:r>
          </a:p>
        </p:txBody>
      </p:sp>
    </p:spTree>
    <p:extLst>
      <p:ext uri="{BB962C8B-B14F-4D97-AF65-F5344CB8AC3E}">
        <p14:creationId xmlns:p14="http://schemas.microsoft.com/office/powerpoint/2010/main" val="31130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87" y="655191"/>
            <a:ext cx="8610600" cy="1293028"/>
          </a:xfrm>
        </p:spPr>
        <p:txBody>
          <a:bodyPr/>
          <a:lstStyle/>
          <a:p>
            <a:r>
              <a:rPr lang="ru-RU" dirty="0"/>
              <a:t>песня Пауков и Буратино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8036" y="2194560"/>
            <a:ext cx="6238164" cy="4024125"/>
          </a:xfrm>
        </p:spPr>
        <p:txBody>
          <a:bodyPr/>
          <a:lstStyle/>
          <a:p>
            <a:r>
              <a:rPr lang="ru-RU" dirty="0"/>
              <a:t>Мы слышим тихий и грозным голос паука, который шепчет : Детям глупым, непослушным - </a:t>
            </a:r>
            <a:br>
              <a:rPr lang="ru-RU" dirty="0"/>
            </a:br>
            <a:r>
              <a:rPr lang="ru-RU" dirty="0"/>
              <a:t>Место лишь в чулане душном. </a:t>
            </a:r>
            <a:br>
              <a:rPr lang="ru-RU" dirty="0"/>
            </a:br>
            <a:r>
              <a:rPr lang="ru-RU" dirty="0"/>
              <a:t>По заслугам получают </a:t>
            </a:r>
            <a:br>
              <a:rPr lang="ru-RU" dirty="0"/>
            </a:br>
            <a:r>
              <a:rPr lang="ru-RU" dirty="0"/>
              <a:t>Те, кто сорятся, кричат.</a:t>
            </a:r>
          </a:p>
          <a:p>
            <a:r>
              <a:rPr lang="ru-RU" dirty="0"/>
              <a:t>На, что Буратино обидчивым  ему отвечает:  Надоело! Поучают, поучают! </a:t>
            </a:r>
            <a:br>
              <a:rPr lang="ru-RU" dirty="0"/>
            </a:br>
            <a:r>
              <a:rPr lang="ru-RU" dirty="0"/>
              <a:t>Надоело! Поучают, поучают! </a:t>
            </a:r>
            <a:br>
              <a:rPr lang="ru-RU" dirty="0"/>
            </a:br>
            <a:r>
              <a:rPr lang="ru-RU" dirty="0"/>
              <a:t>Поучаем, поучаем ... </a:t>
            </a:r>
            <a:br>
              <a:rPr lang="ru-RU" dirty="0"/>
            </a:br>
            <a:r>
              <a:rPr lang="ru-RU" dirty="0"/>
              <a:t>Поучайте лучше ваших </a:t>
            </a:r>
            <a:r>
              <a:rPr lang="ru-RU" dirty="0" err="1"/>
              <a:t>паучат</a:t>
            </a:r>
            <a:r>
              <a:rPr lang="ru-RU" dirty="0"/>
              <a:t>!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5" y="2371981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310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367" y="576113"/>
            <a:ext cx="10820399" cy="679482"/>
          </a:xfrm>
        </p:spPr>
        <p:txBody>
          <a:bodyPr/>
          <a:lstStyle/>
          <a:p>
            <a:r>
              <a:rPr lang="ru-RU" dirty="0"/>
              <a:t>песня «Поле чудес»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547386" y="1760562"/>
            <a:ext cx="4854560" cy="34509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Песню поет</a:t>
            </a:r>
          </a:p>
          <a:p>
            <a:r>
              <a:rPr lang="ru-RU" dirty="0">
                <a:solidFill>
                  <a:schemeClr val="tx1"/>
                </a:solidFill>
              </a:rPr>
              <a:t> Кот </a:t>
            </a:r>
            <a:r>
              <a:rPr lang="ru-RU" dirty="0" err="1">
                <a:solidFill>
                  <a:schemeClr val="tx1"/>
                </a:solidFill>
              </a:rPr>
              <a:t>Базилио</a:t>
            </a:r>
            <a:r>
              <a:rPr lang="ru-RU" dirty="0">
                <a:solidFill>
                  <a:schemeClr val="tx1"/>
                </a:solidFill>
              </a:rPr>
              <a:t> и Лиса Алиса.</a:t>
            </a:r>
          </a:p>
          <a:p>
            <a:r>
              <a:rPr lang="ru-RU" dirty="0">
                <a:solidFill>
                  <a:schemeClr val="tx1"/>
                </a:solidFill>
              </a:rPr>
              <a:t>В данной песни мы слешем немного удары барабанов, мелодия очень весёлая и мелодичная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3" y="696037"/>
            <a:ext cx="5611813" cy="471328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7430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777922"/>
            <a:ext cx="5169089" cy="110547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песня черепахи </a:t>
            </a:r>
            <a:r>
              <a:rPr lang="ru-RU" dirty="0" err="1"/>
              <a:t>Тортилы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467" y="2142699"/>
            <a:ext cx="4830423" cy="364850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Данная песня очень душевная и красивая, спокойная и мелодичная.</a:t>
            </a:r>
          </a:p>
          <a:p>
            <a:r>
              <a:rPr lang="ru-RU" dirty="0">
                <a:solidFill>
                  <a:schemeClr val="tx1"/>
                </a:solidFill>
              </a:rPr>
              <a:t>Иногда мы в песни слышим смех лягушат.</a:t>
            </a:r>
          </a:p>
          <a:p>
            <a:r>
              <a:rPr lang="ru-RU" dirty="0">
                <a:solidFill>
                  <a:schemeClr val="tx1"/>
                </a:solidFill>
              </a:rPr>
              <a:t>Черепаха </a:t>
            </a:r>
            <a:r>
              <a:rPr lang="ru-RU" dirty="0" err="1">
                <a:solidFill>
                  <a:schemeClr val="tx1"/>
                </a:solidFill>
              </a:rPr>
              <a:t>Тортила</a:t>
            </a:r>
            <a:r>
              <a:rPr lang="ru-RU" dirty="0">
                <a:solidFill>
                  <a:schemeClr val="tx1"/>
                </a:solidFill>
              </a:rPr>
              <a:t> советует </a:t>
            </a:r>
            <a:r>
              <a:rPr lang="ru-RU" dirty="0" err="1">
                <a:solidFill>
                  <a:schemeClr val="tx1"/>
                </a:solidFill>
              </a:rPr>
              <a:t>Буратине</a:t>
            </a:r>
            <a:r>
              <a:rPr lang="ru-RU" dirty="0">
                <a:solidFill>
                  <a:schemeClr val="tx1"/>
                </a:solidFill>
              </a:rPr>
              <a:t> не торопиться взрослеть и быть веселым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95786"/>
            <a:ext cx="5291438" cy="567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66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8544" y="425987"/>
            <a:ext cx="4271749" cy="46111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песня Пьеро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3589" y="1692322"/>
            <a:ext cx="3815885" cy="364395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Песню исполняет грустный Пьеро и она посвящается Мальвине.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 нужна мне малина,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 страшна мне ангина,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 боюсь я вообще ничего.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Лишь бы только Мальвина,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Лишь бы только Мальвина,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Лишь бы только Мальвина -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Обожала меня одного.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92321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6" y="1692323"/>
            <a:ext cx="4026724" cy="3016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701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12190" y="1803405"/>
            <a:ext cx="7108209" cy="120929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846161" y="2306473"/>
            <a:ext cx="9974239" cy="3330052"/>
          </a:xfrm>
        </p:spPr>
        <p:txBody>
          <a:bodyPr>
            <a:normAutofit/>
          </a:bodyPr>
          <a:lstStyle/>
          <a:p>
            <a:pPr indent="457200" algn="just"/>
            <a:r>
              <a:rPr lang="ru-RU" dirty="0"/>
              <a:t>Мне больше всего понравилась песня Буратино, она веселая, ритмичная. Так же мне понравились песня Фонарщиков, она прямо берет за душу своей мелодичностью и гармонией, песня Поле Чудес под нее прямо охота танцевать.</a:t>
            </a:r>
          </a:p>
          <a:p>
            <a:pPr indent="457200" algn="just"/>
            <a:r>
              <a:rPr lang="ru-RU" dirty="0"/>
              <a:t>Если бы мне дали роль в этом мюзикле, то мне кажется , что я выбрала бы Мальвину, так как она запоминающая девочка.</a:t>
            </a:r>
          </a:p>
          <a:p>
            <a:pPr indent="457200" algn="just"/>
            <a:r>
              <a:rPr lang="ru-RU" dirty="0"/>
              <a:t>Жалко что сейчас не снимают такие веселые и интересные мюзиклы.</a:t>
            </a:r>
          </a:p>
        </p:txBody>
      </p:sp>
    </p:spTree>
    <p:extLst>
      <p:ext uri="{BB962C8B-B14F-4D97-AF65-F5344CB8AC3E}">
        <p14:creationId xmlns:p14="http://schemas.microsoft.com/office/powerpoint/2010/main" val="127114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1749" y="2137824"/>
            <a:ext cx="73041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890">
            <a:off x="783591" y="1450134"/>
            <a:ext cx="3571813" cy="498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873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537" y="1351128"/>
            <a:ext cx="5569424" cy="474942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Название:</a:t>
            </a:r>
            <a:r>
              <a:rPr lang="ru-RU" dirty="0"/>
              <a:t> Приключения Буратино</a:t>
            </a:r>
            <a:br>
              <a:rPr lang="ru-RU" dirty="0"/>
            </a:br>
            <a:r>
              <a:rPr lang="ru-RU" b="1" dirty="0"/>
              <a:t>Год выпуска:</a:t>
            </a:r>
            <a:r>
              <a:rPr lang="ru-RU" dirty="0"/>
              <a:t> 1975</a:t>
            </a:r>
            <a:br>
              <a:rPr lang="ru-RU" dirty="0"/>
            </a:br>
            <a:r>
              <a:rPr lang="ru-RU" b="1" dirty="0"/>
              <a:t>Жанр:</a:t>
            </a:r>
            <a:r>
              <a:rPr lang="ru-RU" dirty="0"/>
              <a:t> Семейный, сказка, отечественный</a:t>
            </a:r>
            <a:br>
              <a:rPr lang="ru-RU" dirty="0"/>
            </a:br>
            <a:r>
              <a:rPr lang="ru-RU" b="1" dirty="0"/>
              <a:t>Режиссер:</a:t>
            </a:r>
            <a:r>
              <a:rPr lang="ru-RU" dirty="0"/>
              <a:t> Леонид Нечаев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Производство:</a:t>
            </a:r>
            <a:r>
              <a:rPr lang="ru-RU" dirty="0"/>
              <a:t> </a:t>
            </a:r>
            <a:r>
              <a:rPr lang="ru-RU" dirty="0" err="1"/>
              <a:t>Беларусьфильм</a:t>
            </a:r>
            <a:br>
              <a:rPr lang="ru-RU" dirty="0"/>
            </a:br>
            <a:r>
              <a:rPr lang="ru-RU" b="1" dirty="0"/>
              <a:t>Продолжительность:</a:t>
            </a:r>
            <a:r>
              <a:rPr lang="ru-RU" dirty="0"/>
              <a:t> 02:13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В ролях:</a:t>
            </a:r>
            <a:r>
              <a:rPr lang="ru-RU" dirty="0"/>
              <a:t> Дима Иосифов, Таня Проценко, Роман </a:t>
            </a:r>
            <a:r>
              <a:rPr lang="ru-RU" dirty="0" err="1"/>
              <a:t>Столкарц</a:t>
            </a:r>
            <a:r>
              <a:rPr lang="ru-RU" dirty="0"/>
              <a:t>, Томас </a:t>
            </a:r>
            <a:r>
              <a:rPr lang="ru-RU" dirty="0" err="1"/>
              <a:t>Аугустинас</a:t>
            </a:r>
            <a:r>
              <a:rPr lang="ru-RU" dirty="0"/>
              <a:t>, Гриша </a:t>
            </a:r>
            <a:r>
              <a:rPr lang="ru-RU" dirty="0" err="1"/>
              <a:t>Светлорусов</a:t>
            </a:r>
            <a:r>
              <a:rPr lang="ru-RU" dirty="0"/>
              <a:t>, Николай Гринько, Юрий Катин-Ярцев, </a:t>
            </a:r>
            <a:r>
              <a:rPr lang="ru-RU" dirty="0" err="1"/>
              <a:t>Рина</a:t>
            </a:r>
            <a:r>
              <a:rPr lang="ru-RU" dirty="0"/>
              <a:t> Зеленая, Владимир Этуш, Ролан Быков, Елена </a:t>
            </a:r>
            <a:r>
              <a:rPr lang="ru-RU" dirty="0" err="1"/>
              <a:t>Санаева</a:t>
            </a:r>
            <a:r>
              <a:rPr lang="ru-RU" dirty="0"/>
              <a:t>, Владимир Басов, </a:t>
            </a:r>
            <a:r>
              <a:rPr lang="ru-RU" dirty="0" err="1"/>
              <a:t>Баадур</a:t>
            </a:r>
            <a:r>
              <a:rPr lang="ru-RU" dirty="0"/>
              <a:t> </a:t>
            </a:r>
            <a:r>
              <a:rPr lang="ru-RU" dirty="0" err="1"/>
              <a:t>Цуладзе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92745" y="527657"/>
            <a:ext cx="7748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Краткая характеристика мюзикла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4" y="1924334"/>
            <a:ext cx="5462294" cy="3603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4323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2347415"/>
            <a:ext cx="5500046" cy="400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937" y="764373"/>
            <a:ext cx="9295263" cy="1293028"/>
          </a:xfrm>
        </p:spPr>
        <p:txBody>
          <a:bodyPr/>
          <a:lstStyle/>
          <a:p>
            <a:r>
              <a:rPr lang="ru-RU" dirty="0"/>
              <a:t>Музыкально-теоретический анализ песни «буратино»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3886" y="2194560"/>
            <a:ext cx="6852313" cy="4024125"/>
          </a:xfrm>
        </p:spPr>
        <p:txBody>
          <a:bodyPr/>
          <a:lstStyle/>
          <a:p>
            <a:endParaRPr lang="ru-RU" dirty="0"/>
          </a:p>
          <a:p>
            <a:r>
              <a:rPr lang="ru-RU" sz="2400" i="1" dirty="0"/>
              <a:t>Музыку к песни «Буратино» написал Алексей Рыбников, слова-Юрий </a:t>
            </a:r>
            <a:r>
              <a:rPr lang="ru-RU" sz="2400" i="1" dirty="0" err="1"/>
              <a:t>Энтин</a:t>
            </a:r>
            <a:r>
              <a:rPr lang="ru-RU" sz="2400" i="1" dirty="0"/>
              <a:t>.</a:t>
            </a:r>
          </a:p>
          <a:p>
            <a:r>
              <a:rPr lang="ru-RU" sz="2400" dirty="0"/>
              <a:t>Характер песни “Буратино” бойкий, задорный, мелодии присущ речевой, разговорный характер, чёткий, упругий ритм.</a:t>
            </a:r>
          </a:p>
        </p:txBody>
      </p:sp>
      <p:sp>
        <p:nvSpPr>
          <p:cNvPr id="6" name="Прямоугольник 5"/>
          <p:cNvSpPr/>
          <p:nvPr/>
        </p:nvSpPr>
        <p:spPr>
          <a:xfrm rot="20809990">
            <a:off x="-263469" y="1677560"/>
            <a:ext cx="4093792" cy="175432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</a:t>
            </a:r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</a:t>
            </a:r>
            <a:r>
              <a:rPr lang="ru-RU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</a:t>
            </a: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</a:t>
            </a:r>
            <a:r>
              <a:rPr lang="ru-RU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ти</a:t>
            </a: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-но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36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96" y="4778422"/>
            <a:ext cx="1937982" cy="189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Музыкально-теоретический анализ песни фонарщиков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0550" y="2194560"/>
            <a:ext cx="5405650" cy="4024125"/>
          </a:xfrm>
        </p:spPr>
        <p:txBody>
          <a:bodyPr>
            <a:normAutofit/>
          </a:bodyPr>
          <a:lstStyle/>
          <a:p>
            <a:r>
              <a:rPr lang="ru-RU" sz="2400" i="1" dirty="0"/>
              <a:t>Музыку написал Алексей Рыбников, слова к песни написал Булат Окуджава. </a:t>
            </a:r>
          </a:p>
          <a:p>
            <a:r>
              <a:rPr lang="ru-RU" sz="2400" dirty="0"/>
              <a:t>Темп у песни очень спокойный, мелодичный, в песни стоит некая гармония. Мы слышим что песню исполняют два голоса –это мужской и женский.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5" y="2057401"/>
            <a:ext cx="5340824" cy="400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335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песня папы Карло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9480" y="2194560"/>
            <a:ext cx="5596719" cy="4024125"/>
          </a:xfrm>
        </p:spPr>
        <p:txBody>
          <a:bodyPr/>
          <a:lstStyle/>
          <a:p>
            <a:r>
              <a:rPr lang="ru-RU" dirty="0"/>
              <a:t>В начале мы слышим скрипку, затем подключается балалайка, затем мы слышим звук гитара и поет Папа Карло, затем снова повторяется балалайка и скрипка.</a:t>
            </a:r>
          </a:p>
          <a:p>
            <a:r>
              <a:rPr lang="ru-RU" dirty="0"/>
              <a:t>Песня сама по себе мелодичная, нежная , спокойный темп.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1733348"/>
            <a:ext cx="5923128" cy="42942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5382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913" y="928048"/>
            <a:ext cx="10208526" cy="747216"/>
          </a:xfrm>
        </p:spPr>
        <p:txBody>
          <a:bodyPr>
            <a:normAutofit fontScale="90000"/>
          </a:bodyPr>
          <a:lstStyle/>
          <a:p>
            <a:r>
              <a:rPr lang="ru-RU" dirty="0"/>
              <a:t>песня кукол «Страшный Карабас»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542198"/>
            <a:ext cx="5664958" cy="5017682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Песню исполняют куклы, который в плену у Карабаса и они исполняют эту песню </a:t>
            </a:r>
            <a:r>
              <a:rPr lang="ru-RU" sz="2400" dirty="0" err="1"/>
              <a:t>Буратине</a:t>
            </a:r>
            <a:r>
              <a:rPr lang="ru-RU" sz="2400" dirty="0"/>
              <a:t>, рассказываю про него.</a:t>
            </a:r>
          </a:p>
          <a:p>
            <a:r>
              <a:rPr lang="ru-RU" sz="2400" dirty="0"/>
              <a:t>Сразу в песни мы выделяем бас, хороший ритм, отличная мелодия и хороший </a:t>
            </a:r>
            <a:r>
              <a:rPr lang="ru-RU" sz="2400" dirty="0" err="1"/>
              <a:t>бэк</a:t>
            </a:r>
            <a:r>
              <a:rPr lang="ru-RU" sz="2400" dirty="0"/>
              <a:t>-вокал.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79" y="1837329"/>
            <a:ext cx="5430672" cy="4167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826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0231"/>
            <a:ext cx="4243043" cy="3251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119" y="669393"/>
            <a:ext cx="8610600" cy="1293028"/>
          </a:xfrm>
        </p:spPr>
        <p:txBody>
          <a:bodyPr/>
          <a:lstStyle/>
          <a:p>
            <a:pPr algn="ctr"/>
            <a:r>
              <a:rPr lang="ru-RU" dirty="0"/>
              <a:t>песня </a:t>
            </a:r>
            <a:r>
              <a:rPr lang="ru-RU" dirty="0" err="1"/>
              <a:t>Дуремара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2191" y="2057401"/>
            <a:ext cx="4694830" cy="4024125"/>
          </a:xfrm>
        </p:spPr>
        <p:txBody>
          <a:bodyPr/>
          <a:lstStyle/>
          <a:p>
            <a:r>
              <a:rPr lang="ru-RU" dirty="0"/>
              <a:t>Здесь </a:t>
            </a:r>
            <a:r>
              <a:rPr lang="ru-RU" dirty="0" err="1"/>
              <a:t>Дуремар</a:t>
            </a:r>
            <a:r>
              <a:rPr lang="ru-RU" dirty="0"/>
              <a:t> поет о пиявках, о том какие они целебные. Музыка очень веселая и энергичная.</a:t>
            </a:r>
          </a:p>
          <a:p>
            <a:r>
              <a:rPr lang="ru-RU" dirty="0"/>
              <a:t>Но затем подключаются лягушата, которые очень весело танцуют и поют веселую песенку, про то что </a:t>
            </a:r>
            <a:r>
              <a:rPr lang="ru-RU" dirty="0" err="1"/>
              <a:t>Дуремар</a:t>
            </a:r>
            <a:r>
              <a:rPr lang="ru-RU" dirty="0"/>
              <a:t> хвастун и что его пиявки из-за его жадности и подлости никто не возьмет.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89" y="2057401"/>
            <a:ext cx="4522811" cy="3929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417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песня-танец лисы Алисы и кота </a:t>
            </a:r>
            <a:r>
              <a:rPr lang="ru-RU" dirty="0" err="1"/>
              <a:t>Базилио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2194560"/>
            <a:ext cx="4831307" cy="4024125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Очень ритмичная музыка, темп песни мелодичный. Так же мы можем в начале можем услышать такое подпевание Кота и Лисы: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Лап то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дубудай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лап то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дубудай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тд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/>
              <a:t>Под такую музыку охота пойти в пляс , как лиса Алиса 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12" y="2284562"/>
            <a:ext cx="5069718" cy="38441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213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песня Карабаса </a:t>
            </a:r>
            <a:r>
              <a:rPr lang="ru-RU" dirty="0" err="1"/>
              <a:t>Барабаса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2828" y="2057401"/>
            <a:ext cx="4145507" cy="4024125"/>
          </a:xfrm>
        </p:spPr>
        <p:txBody>
          <a:bodyPr/>
          <a:lstStyle/>
          <a:p>
            <a:r>
              <a:rPr lang="ru-RU" dirty="0"/>
              <a:t>Песня начинается очень весело , слышим даже звучание дудочки и губной гармошки. Затем весело начинает петь Карабас, хваля свой театр. Куклы же из театра поют грустно расхваливая Карабаса. Но затем песня опять набирает веселый ритм.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84" y="1610436"/>
            <a:ext cx="5491092" cy="4312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582216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264</TotalTime>
  <Words>542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След самолета</vt:lpstr>
      <vt:lpstr>Презентация PowerPoint</vt:lpstr>
      <vt:lpstr>Презентация PowerPoint</vt:lpstr>
      <vt:lpstr>Музыкально-теоретический анализ песни «буратино»</vt:lpstr>
      <vt:lpstr>Музыкально-теоретический анализ песни фонарщиков</vt:lpstr>
      <vt:lpstr>песня папы Карло</vt:lpstr>
      <vt:lpstr>песня кукол «Страшный Карабас» </vt:lpstr>
      <vt:lpstr>песня Дуремара</vt:lpstr>
      <vt:lpstr>песня-танец лисы Алисы и кота Базилио</vt:lpstr>
      <vt:lpstr>песня Карабаса Барабаса </vt:lpstr>
      <vt:lpstr>песня Пауков и Буратино</vt:lpstr>
      <vt:lpstr>песня «Поле чудес»</vt:lpstr>
      <vt:lpstr>песня черепахи Тортилы</vt:lpstr>
      <vt:lpstr>песня Пьеро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Зульфат</dc:creator>
  <cp:lastModifiedBy>Зульфат</cp:lastModifiedBy>
  <cp:revision>19</cp:revision>
  <dcterms:created xsi:type="dcterms:W3CDTF">2017-03-11T17:44:34Z</dcterms:created>
  <dcterms:modified xsi:type="dcterms:W3CDTF">2017-03-14T15:00:24Z</dcterms:modified>
</cp:coreProperties>
</file>