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:\ProPowerPoint\Шаблоны\В работе\Детский школьный\DetskShko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1196753"/>
            <a:ext cx="5760640" cy="122413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3068960"/>
            <a:ext cx="5040560" cy="11521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ProPowerPoint\Шаблоны\В работе\Детский школьный\DetskShkSlid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2268538" y="274638"/>
            <a:ext cx="66246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2268538" y="1600200"/>
            <a:ext cx="6624637" cy="506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9" name="TextBox 1"/>
          <p:cNvSpPr txBox="1">
            <a:spLocks noChangeArrowheads="1"/>
          </p:cNvSpPr>
          <p:nvPr/>
        </p:nvSpPr>
        <p:spPr bwMode="auto">
          <a:xfrm>
            <a:off x="25400" y="6550025"/>
            <a:ext cx="1616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n-US" sz="1400" smtClean="0">
                <a:solidFill>
                  <a:srgbClr val="4F6228"/>
                </a:solidFill>
                <a:latin typeface="Ariston" pitchFamily="66" charset="0"/>
              </a:rPr>
              <a:t>ProPowerPoint.Ru</a:t>
            </a:r>
            <a:endParaRPr lang="ru-RU" sz="1400" smtClean="0">
              <a:solidFill>
                <a:srgbClr val="4F6228"/>
              </a:solidFill>
              <a:latin typeface="Ariston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2204864"/>
            <a:ext cx="5760640" cy="1224136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Художественный фильм</a:t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«Приключения </a:t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Буратино»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67744" y="260648"/>
            <a:ext cx="6625431" cy="792088"/>
          </a:xfrm>
        </p:spPr>
        <p:txBody>
          <a:bodyPr/>
          <a:lstStyle/>
          <a:p>
            <a:pPr>
              <a:buNone/>
            </a:pP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</a:rPr>
              <a:t>1. Фильм был издан в 1975 г.</a:t>
            </a:r>
            <a:endParaRPr lang="ru-RU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Рисунок 3" descr="916589_prikluchenie-buratino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1340768"/>
            <a:ext cx="6300700" cy="50405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67744" y="764704"/>
            <a:ext cx="6624637" cy="1224136"/>
          </a:xfrm>
        </p:spPr>
        <p:txBody>
          <a:bodyPr anchor="ctr" anchorCtr="1"/>
          <a:lstStyle/>
          <a:p>
            <a:pPr>
              <a:buNone/>
            </a:pPr>
            <a:endParaRPr lang="ru-RU" sz="40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</a:rPr>
              <a:t>Режиссер фильма – </a:t>
            </a:r>
          </a:p>
          <a:p>
            <a:pPr algn="ctr">
              <a:buNone/>
            </a:pP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</a:rPr>
              <a:t>Леонид Нечаев.</a:t>
            </a:r>
          </a:p>
          <a:p>
            <a:pPr>
              <a:buNone/>
            </a:pPr>
            <a:r>
              <a:rPr lang="ru-RU" sz="3000" dirty="0" smtClean="0">
                <a:solidFill>
                  <a:schemeClr val="tx2">
                    <a:lumMod val="50000"/>
                  </a:schemeClr>
                </a:solidFill>
              </a:rPr>
              <a:t>    </a:t>
            </a:r>
          </a:p>
          <a:p>
            <a:pPr>
              <a:buNone/>
            </a:pPr>
            <a:r>
              <a:rPr lang="ru-RU" dirty="0" smtClean="0"/>
              <a:t>    </a:t>
            </a:r>
            <a:endParaRPr lang="ru-RU" dirty="0"/>
          </a:p>
        </p:txBody>
      </p:sp>
      <p:pic>
        <p:nvPicPr>
          <p:cNvPr id="4" name="Рисунок 3" descr="01_v-moskve-umer-rezhisser-filma-priklyucheniya-buratin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2348880"/>
            <a:ext cx="5559441" cy="3600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67744" y="0"/>
            <a:ext cx="6624637" cy="6525072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Актеры:</a:t>
            </a: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Дмитрий Иосифов — Буратино</a:t>
            </a: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Татьяна Проценко —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Мальвина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Роман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Столкарц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— Пьеро</a:t>
            </a: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Томас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Аугустинас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—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Артемон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Григорий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Светлорусов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— Арлекин</a:t>
            </a: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Николай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Гринько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— папа Карло</a:t>
            </a: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Юрий Катин-Ярцев — Джузеппе</a:t>
            </a:r>
          </a:p>
          <a:p>
            <a:pPr algn="ctr"/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Рина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Зеленая — черепаха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Тортила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Владимир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Этуш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—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Карабас-Барабас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Ролан Быков — кот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Базилио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Елена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Санаева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— лиса Алиса</a:t>
            </a: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Владимир Басов —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Дуремар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Баадур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Цуладзе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— хозяин харчевни трёх пескарей</a:t>
            </a:r>
          </a:p>
          <a:p>
            <a:pPr algn="ctr">
              <a:buNone/>
            </a:pP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99792" y="476672"/>
            <a:ext cx="6192589" cy="2664296"/>
          </a:xfrm>
        </p:spPr>
        <p:txBody>
          <a:bodyPr/>
          <a:lstStyle/>
          <a:p>
            <a:pPr algn="ctr">
              <a:buNone/>
            </a:pP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Авторы слов и музыки - Алексей Рыбников,</a:t>
            </a:r>
          </a:p>
          <a:p>
            <a:pPr algn="ctr">
              <a:buNone/>
            </a:pP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Юрий </a:t>
            </a:r>
            <a:r>
              <a:rPr lang="ru-RU" sz="3600" dirty="0" err="1" smtClean="0">
                <a:solidFill>
                  <a:schemeClr val="tx2">
                    <a:lumMod val="50000"/>
                  </a:schemeClr>
                </a:solidFill>
              </a:rPr>
              <a:t>Энтин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 и Булат Окуджава </a:t>
            </a:r>
          </a:p>
          <a:p>
            <a:pPr algn="ctr">
              <a:buNone/>
            </a:pPr>
            <a:endParaRPr lang="ru-RU" sz="4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Рисунок 3" descr="Music-Note-Coloring-Pages-For-Kid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2564904"/>
            <a:ext cx="5584296" cy="397229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67744" y="260648"/>
            <a:ext cx="6624637" cy="5356920"/>
          </a:xfrm>
        </p:spPr>
        <p:txBody>
          <a:bodyPr/>
          <a:lstStyle/>
          <a:p>
            <a:pPr algn="ctr">
              <a:buNone/>
            </a:pP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Исполнители песен:</a:t>
            </a:r>
          </a:p>
          <a:p>
            <a:r>
              <a:rPr lang="ru-RU" sz="2400" dirty="0" err="1" smtClean="0"/>
              <a:t>Бу-ра-ти-но</a:t>
            </a:r>
            <a:r>
              <a:rPr lang="ru-RU" sz="2400" dirty="0" smtClean="0"/>
              <a:t>! (Вступительная) – Нина Бродская</a:t>
            </a:r>
          </a:p>
          <a:p>
            <a:r>
              <a:rPr lang="ru-RU" sz="2400" dirty="0" smtClean="0"/>
              <a:t>Песня фонарщиков  – ансамбль «Верные друзья»</a:t>
            </a:r>
          </a:p>
          <a:p>
            <a:r>
              <a:rPr lang="ru-RU" sz="2400" dirty="0" smtClean="0"/>
              <a:t>Песня папы Карло – Николай </a:t>
            </a:r>
            <a:r>
              <a:rPr lang="ru-RU" sz="2400" dirty="0" err="1" smtClean="0"/>
              <a:t>Гринько</a:t>
            </a:r>
            <a:endParaRPr lang="ru-RU" sz="2400" dirty="0" smtClean="0"/>
          </a:p>
          <a:p>
            <a:r>
              <a:rPr lang="ru-RU" sz="2400" dirty="0" smtClean="0"/>
              <a:t>Песня кукол – детский ансамбль</a:t>
            </a:r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400" dirty="0" smtClean="0"/>
              <a:t>Песня Карабаса – Владимир </a:t>
            </a:r>
            <a:r>
              <a:rPr lang="ru-RU" sz="2400" dirty="0" err="1" smtClean="0"/>
              <a:t>Этуш</a:t>
            </a:r>
            <a:endParaRPr lang="ru-RU" sz="2400" dirty="0" smtClean="0"/>
          </a:p>
          <a:p>
            <a:r>
              <a:rPr lang="ru-RU" sz="2400" dirty="0" smtClean="0"/>
              <a:t>Песня </a:t>
            </a:r>
            <a:r>
              <a:rPr lang="ru-RU" sz="2400" dirty="0" err="1" smtClean="0"/>
              <a:t>Дуремара</a:t>
            </a:r>
            <a:r>
              <a:rPr lang="ru-RU" sz="2400" dirty="0" smtClean="0"/>
              <a:t> – Владимир Басов</a:t>
            </a:r>
          </a:p>
          <a:p>
            <a:r>
              <a:rPr lang="ru-RU" sz="2400" dirty="0" smtClean="0"/>
              <a:t>Песня-танец лисы Алисы и кота </a:t>
            </a:r>
            <a:r>
              <a:rPr lang="ru-RU" sz="2400" dirty="0" err="1" smtClean="0"/>
              <a:t>Базилио</a:t>
            </a:r>
            <a:r>
              <a:rPr lang="ru-RU" sz="2400" dirty="0" smtClean="0"/>
              <a:t>, песня о Поле Чудес – Ролан Быков и Елена </a:t>
            </a:r>
            <a:r>
              <a:rPr lang="ru-RU" sz="2400" dirty="0" err="1" smtClean="0"/>
              <a:t>Санаева</a:t>
            </a:r>
            <a:endParaRPr lang="ru-RU" sz="2400" dirty="0" smtClean="0"/>
          </a:p>
          <a:p>
            <a:r>
              <a:rPr lang="ru-RU" sz="2400" dirty="0" smtClean="0"/>
              <a:t>Песня пауков и Буратино – Гарри Бардин и Татьяна </a:t>
            </a:r>
            <a:r>
              <a:rPr lang="ru-RU" sz="2400" dirty="0" err="1" smtClean="0"/>
              <a:t>Канаева</a:t>
            </a:r>
            <a:endParaRPr lang="ru-RU" sz="2400" dirty="0" smtClean="0"/>
          </a:p>
          <a:p>
            <a:r>
              <a:rPr lang="ru-RU" sz="2400" dirty="0" smtClean="0"/>
              <a:t>Песня Пьеро – Татьяна </a:t>
            </a:r>
            <a:r>
              <a:rPr lang="ru-RU" sz="2400" dirty="0" err="1" smtClean="0"/>
              <a:t>Осмоловская</a:t>
            </a:r>
            <a:endParaRPr lang="ru-RU" sz="2400" dirty="0" smtClean="0"/>
          </a:p>
          <a:p>
            <a:endParaRPr lang="ru-RU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43808" y="764704"/>
            <a:ext cx="5616624" cy="5068888"/>
          </a:xfrm>
        </p:spPr>
        <p:txBody>
          <a:bodyPr/>
          <a:lstStyle/>
          <a:p>
            <a:pPr algn="ctr">
              <a:buNone/>
            </a:pP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</a:rPr>
              <a:t>2. </a:t>
            </a:r>
            <a:r>
              <a:rPr lang="ru-RU" sz="3600" dirty="0" smtClean="0"/>
              <a:t>Песни в фильме прекрасные. Они сказочные, детские, красивые, веселые, ритмичные. Текст песен полностью отражает смысл фильма, характеризует героев сказки. </a:t>
            </a:r>
            <a:endParaRPr lang="ru-RU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99792" y="764704"/>
            <a:ext cx="5760639" cy="5068888"/>
          </a:xfrm>
        </p:spPr>
        <p:txBody>
          <a:bodyPr/>
          <a:lstStyle/>
          <a:p>
            <a:pPr algn="ctr">
              <a:buNone/>
            </a:pPr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</a:rPr>
              <a:t>3. Больше всего в фильме понравилась песня «</a:t>
            </a:r>
            <a:r>
              <a:rPr lang="ru-RU" sz="4400" dirty="0" err="1" smtClean="0">
                <a:solidFill>
                  <a:schemeClr val="tx2">
                    <a:lumMod val="50000"/>
                  </a:schemeClr>
                </a:solidFill>
              </a:rPr>
              <a:t>Бу-ра-ти-но</a:t>
            </a:r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</a:rPr>
              <a:t>!», потому что она очень веселая, добрая, озорная, хорошая и энергичная.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95736" y="1052736"/>
            <a:ext cx="6624637" cy="5068888"/>
          </a:xfrm>
        </p:spPr>
        <p:txBody>
          <a:bodyPr/>
          <a:lstStyle/>
          <a:p>
            <a:pPr algn="ctr">
              <a:buNone/>
            </a:pPr>
            <a:r>
              <a:rPr lang="ru-RU" sz="3600" dirty="0" smtClean="0"/>
              <a:t>4. Если бы у меня была возможность сыграть одну из ролей данного мюзикла, то я бы выбрала роль </a:t>
            </a:r>
            <a:r>
              <a:rPr lang="ru-RU" sz="3600" dirty="0" err="1" smtClean="0"/>
              <a:t>Мальвины</a:t>
            </a:r>
            <a:r>
              <a:rPr lang="ru-RU" sz="3600" dirty="0" smtClean="0"/>
              <a:t>. Потому что это очень добрая, красивая и умная девочка. Она всегда помогала Буратино.</a:t>
            </a:r>
            <a:endParaRPr lang="ru-RU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tskShkol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DetskShkol</Template>
  <TotalTime>173</TotalTime>
  <Words>200</Words>
  <Application>Microsoft Office PowerPoint</Application>
  <PresentationFormat>Экран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DetskShkol</vt:lpstr>
      <vt:lpstr>Художественный фильм «Приключения  Буратино»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48</cp:revision>
  <dcterms:created xsi:type="dcterms:W3CDTF">2016-11-09T13:26:54Z</dcterms:created>
  <dcterms:modified xsi:type="dcterms:W3CDTF">2017-03-14T15:31:14Z</dcterms:modified>
</cp:coreProperties>
</file>