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7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8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6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8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1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88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9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8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6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ACB1-92CB-4F04-9546-7BD87F8F3F6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4E46808-FBFD-4891-AAA0-94571BA7B7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1445" y="938830"/>
            <a:ext cx="5976729" cy="3752439"/>
          </a:xfrm>
        </p:spPr>
        <p:txBody>
          <a:bodyPr anchor="t">
            <a:noAutofit/>
          </a:bodyPr>
          <a:lstStyle/>
          <a:p>
            <a:pPr algn="l"/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Г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од выпуска: 	1975                                                                                                 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Режиссер: 	Леонид Алексеевич Нечаев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В фильме снимались:  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	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	Дмитрий 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Иосифов, 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Татьяна Проценко, 		Рома </a:t>
            </a:r>
            <a:r>
              <a:rPr lang="ru-RU" sz="2000" cap="none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Столкарц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, Томас </a:t>
            </a:r>
            <a:r>
              <a:rPr lang="ru-RU" sz="2000" cap="none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Аугустина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,			 Григорий </a:t>
            </a:r>
            <a:r>
              <a:rPr lang="ru-RU" sz="2000" cap="none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Светлоусов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, Николай 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Гринько, 		</a:t>
            </a:r>
            <a:r>
              <a:rPr lang="ru-RU" sz="2000" cap="none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Рина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Зеленая, Владимир 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Этуш, </a:t>
            </a:r>
            <a:b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		Владимир Басов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, Елена </a:t>
            </a:r>
            <a:r>
              <a:rPr lang="ru-RU" sz="2000" cap="none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Санаева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b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	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	Ролан 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Быков, Юрий 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Катин-Ярцев, </a:t>
            </a:r>
            <a:b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	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	</a:t>
            </a:r>
            <a:r>
              <a:rPr lang="ru-RU" sz="2000" cap="none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Баадур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Цуладзе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Авторы слов и музыки: 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	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	Алексей Рыбников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	</a:t>
            </a:r>
            <a:r>
              <a:rPr lang="ru-RU" sz="2000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	Булат </a:t>
            </a:r>
            <a:r>
              <a:rPr lang="ru-RU" sz="2000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Окуджава и Юрий </a:t>
            </a:r>
            <a:r>
              <a:rPr lang="ru-RU" sz="2000" cap="none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Энтин</a:t>
            </a:r>
            <a:r>
              <a:rPr lang="ru-RU" sz="1400" cap="none" dirty="0">
                <a:solidFill>
                  <a:schemeClr val="tx1"/>
                </a:solidFill>
              </a:rPr>
              <a:t/>
            </a:r>
            <a:br>
              <a:rPr lang="ru-RU" sz="1400" cap="none" dirty="0">
                <a:solidFill>
                  <a:schemeClr val="tx1"/>
                </a:solidFill>
              </a:rPr>
            </a:br>
            <a:endParaRPr lang="ru-RU" sz="1400" cap="none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1" y="433800"/>
            <a:ext cx="4762500" cy="4762500"/>
          </a:xfrm>
          <a:prstGeom prst="rect">
            <a:avLst/>
          </a:prstGeom>
        </p:spPr>
      </p:pic>
      <p:pic>
        <p:nvPicPr>
          <p:cNvPr id="5" name="Dlya-Detey.com-Burat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3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1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00">
        <p15:prstTrans prst="curtains"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88" y="2593114"/>
            <a:ext cx="3788202" cy="2841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86" y="285142"/>
            <a:ext cx="2783983" cy="20879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254" y="1228715"/>
            <a:ext cx="581266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Песня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Поле чудес (</a:t>
            </a:r>
            <a:r>
              <a:rPr lang="ru-RU" sz="2000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 горы, не овраги и не лес…»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Слова Булата Окуджавы.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Лиса Алиса имеет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все лисьи качествами – она хитра, добивается своего путем обмана и ложной доброты. Мошенница с большой дороги пытается обманом забрать у Буратино пять золотых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Кот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Базилио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прикидывается слепым и нищим, просит милостыню. Лиса Алиса командует им и использует в своих хитрых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целях.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Уже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самом начале песни звучат устрашающие интонации в словах и мелодии. На протяжение всей песни присутствует напряжение от происходящего на экране. Мало того, еще и события происходят ночью…</a:t>
            </a:r>
            <a:endParaRPr lang="ru-RU" sz="20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1005" y="710010"/>
            <a:ext cx="2371162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Песня о Поле чудес</a:t>
            </a:r>
            <a:endParaRPr lang="ru-RU" sz="2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07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curtains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503">
            <a:off x="1068014" y="3324144"/>
            <a:ext cx="3153611" cy="2365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757">
            <a:off x="1899624" y="501516"/>
            <a:ext cx="3027330" cy="23188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6230" y="1563126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Романс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Тортилы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(</a:t>
            </a:r>
            <a:r>
              <a:rPr lang="ru-RU" sz="2000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«Затянулась бурой тиной гладь старинного пруда…»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). Слова Юрия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Энтина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 Я думаю, это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просьба к детям не торопиться стать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взрослыми.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Песня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звучит очень трогательно. Этот романс, как и песня папы Карло, своей мелодией напоминает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итальяские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мотивы. Романс имеет размер ¾ (мама объяснила мне, что он похож на вальс и делится на три доли -1,2,3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).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	Я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думаю черепаха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Тортила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— это спокойная, старая, мудрая, со слеповатыми глазами обитательница пруда. Она дарит Буратино Золотой ключик. Правда, она не может рассказать, какую дверь он отпирает, но уверена, что это дверь к счастью.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8782" y="1006071"/>
            <a:ext cx="323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Песня черепахи </a:t>
            </a:r>
            <a:r>
              <a:rPr lang="ru-RU" sz="2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Тортилы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40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curtains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24" y="1293917"/>
            <a:ext cx="4699135" cy="3406873"/>
          </a:xfrm>
        </p:spPr>
      </p:pic>
      <p:sp>
        <p:nvSpPr>
          <p:cNvPr id="3" name="Прямоугольник 2"/>
          <p:cNvSpPr/>
          <p:nvPr/>
        </p:nvSpPr>
        <p:spPr>
          <a:xfrm>
            <a:off x="2830290" y="230677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Песня Пьеро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668" y="692342"/>
            <a:ext cx="7031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Песню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Пьеро исполняет Ирина </a:t>
            </a:r>
            <a:r>
              <a:rPr lang="ru-RU" sz="2000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Понаровская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кажется, что это песня-серенада (это и гитара, и слова о любви, обращенные к Мальвине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Пьеро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грустный, несчастный поэт с белым лицом и нарисованными бровями. Он влюблен в Мальвину, считает себя ее женихом и постоянно страдает от своих чувств. </a:t>
            </a:r>
            <a:endParaRPr lang="ru-RU" sz="2000" dirty="0" smtClean="0">
              <a:solidFill>
                <a:srgbClr val="00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бы очень хотела в этой сказке исполнить роль Мальвины, чтобы быть такой же красивой, и чтобы мне пели песни и читали стихи… 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Очень красивы финальные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кадры, где юные актеры аплодируют сами себе под песню «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-но!» — это достойное завершение озорной и радостной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показали конец фильма, я хлопала вместе с героями сказки, которые хлопали сами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себе.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режиссера получилось всё: доброта, шутки и неповторимая атмосфера сказки. И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этому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интерес зрителей к фильму-мюзиклу «Приключение Буратино» не устареет никогда.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15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000">
        <p15:prstTrans prst="curtains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67" y="649525"/>
            <a:ext cx="3226753" cy="259143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81" y="2909899"/>
            <a:ext cx="4185057" cy="2958649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9073" y="399245"/>
            <a:ext cx="2716409" cy="555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none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Песня Буратино</a:t>
            </a:r>
            <a:endParaRPr lang="ru-RU" sz="2400" b="1" cap="none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005" y="923628"/>
            <a:ext cx="48737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Эта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написана Алексеем Рыбниковым и Юрием </a:t>
            </a:r>
            <a:r>
              <a:rPr lang="ru-RU" sz="2000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Энтиным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а исполняет ее Нина </a:t>
            </a:r>
            <a:r>
              <a:rPr lang="ru-RU" sz="2000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Бродскя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Песней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открывается сказка «Кто доброй сказкой входит в дом?...» 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ней передан характер главного героя, Буратино, его «деревянные» движения, улыбка до ушей, его обаяние 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думаю, это такой настоящий мальчишка. Мальчишка непоседливый, озорной и любопытный. Но вместе с тем добрый, отзывчивый и смелый. Куплеты как будто загадки («Кто доброй сказкой входит в дом?..» и т. д.), а в припеве выкрикивают ответ. Очень позитивная песня. Под нее так и хочется пританцовывать.</a:t>
            </a:r>
            <a:endParaRPr lang="ru-RU" sz="20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32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00">
        <p15:prstTrans prst="curtains"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779">
            <a:off x="448616" y="2465935"/>
            <a:ext cx="4187779" cy="314083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301">
            <a:off x="2305621" y="534547"/>
            <a:ext cx="3565793" cy="2674345"/>
          </a:xfrm>
        </p:spPr>
      </p:pic>
      <p:sp>
        <p:nvSpPr>
          <p:cNvPr id="6" name="Прямоугольник 5"/>
          <p:cNvSpPr/>
          <p:nvPr/>
        </p:nvSpPr>
        <p:spPr>
          <a:xfrm>
            <a:off x="8134655" y="703263"/>
            <a:ext cx="23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Песня фонарщиков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9305" y="1383870"/>
            <a:ext cx="55050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Песня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фонарщиков (</a:t>
            </a:r>
            <a:r>
              <a:rPr lang="ru-RU" sz="20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«Мы люди неплохие</a:t>
            </a:r>
            <a:r>
              <a:rPr lang="ru-RU" sz="2000" i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Булата Окуджавы. Исполняет вокально-инструментальный ансамбль.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самом начале песни нас </a:t>
            </a:r>
            <a:r>
              <a:rPr lang="ru-RU" sz="2000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как-будто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убаюкивает нежная мелодия на фортепиано. А дальше мне слышится, что добавляются и другие инструменты. Вообще, вся песня звучит в среднем и высоком регистрах (</a:t>
            </a:r>
            <a:r>
              <a:rPr lang="ru-RU" sz="2000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как-будто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рисуя нам ночное небо).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Назвать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песню грустной (минорной) нельзя, потому что в ней поется о людях нужной профессии, которые «дарят» людям свет на улицах в ночное время, а еще припев звучит в мажоре (куплет в миноре). Песня очень светлая.</a:t>
            </a:r>
            <a:endParaRPr lang="ru-RU" sz="20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60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00">
        <p15:prstTrans prst="curtains"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40" y="1721071"/>
            <a:ext cx="2624047" cy="200990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03" y="302269"/>
            <a:ext cx="2564027" cy="193865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67" y="3436795"/>
            <a:ext cx="2733675" cy="2047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4501" y="302269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Песня П</a:t>
            </a:r>
            <a:r>
              <a:rPr lang="ru-RU" sz="2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апы Карло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789" y="774527"/>
            <a:ext cx="48939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Песня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Папы Карло (</a:t>
            </a:r>
            <a:r>
              <a:rPr lang="ru-RU" sz="20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«Из пахучих завитушек, стружек и колечек…»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 Слова Булата Окуджавы.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Песня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 с гитарных переборов (это передает мечтательное настроение шарманщика). Исполняет эту песню Николай Гринько.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Шарманщик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мечтает о том, что выструганная им кукла будет ему помощником. Они будут вместе ходить по дворам и развлекать людей игрой на шарманке.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Мне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кажется, что папа Карло одинокий человек ему и от этого очень грустно (это передает печальная мелодия в проигрышах на струнных инструментах в высоком регистре). А еще я думаю, что в мелодии этой песни слышны итальянские мотивы.</a:t>
            </a:r>
            <a:endParaRPr lang="ru-RU" sz="20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curtains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7" y="1180972"/>
            <a:ext cx="4896204" cy="3672153"/>
          </a:xfrm>
        </p:spPr>
      </p:pic>
      <p:sp>
        <p:nvSpPr>
          <p:cNvPr id="6" name="Прямоугольник 5"/>
          <p:cNvSpPr/>
          <p:nvPr/>
        </p:nvSpPr>
        <p:spPr>
          <a:xfrm>
            <a:off x="7117445" y="1180972"/>
            <a:ext cx="433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Песня  кукол  «Страшный Карабас»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4789" y="1759939"/>
            <a:ext cx="58427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Песня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кукол (</a:t>
            </a:r>
            <a:r>
              <a:rPr lang="ru-RU" sz="20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«У Карабаса страшный бас…»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 Слова Юрия </a:t>
            </a:r>
            <a:r>
              <a:rPr lang="ru-RU" sz="2000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Энтина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Прослушав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эту песню с мамой, мы решили, что эта песня-речитатив (куклы-дети поют мелодию только в припеве, а куплете на фоне ударных инструментов звучит их шепот).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Мама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сказала, что эту песню исполняет вокальный ансамбль. Мне понравилась эта песня, потому что я люблю разные тайны и </a:t>
            </a:r>
            <a:r>
              <a:rPr lang="ru-RU" sz="2000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секретики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endParaRPr lang="ru-RU" sz="20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1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00">
        <p15:prstTrans prst="curtains"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687">
            <a:off x="8061044" y="663109"/>
            <a:ext cx="3206839" cy="238610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713">
            <a:off x="5872684" y="444588"/>
            <a:ext cx="2585854" cy="19393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880">
            <a:off x="8787063" y="3224272"/>
            <a:ext cx="2753202" cy="20649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52744" y="867470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Песня 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Дуремара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920" y="1329135"/>
            <a:ext cx="51176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</a:rPr>
              <a:t>Песня </a:t>
            </a:r>
            <a:r>
              <a:rPr lang="ru-RU" sz="2000" dirty="0" err="1">
                <a:latin typeface="Monotype Corsiva" panose="03010101010201010101" pitchFamily="66" charset="0"/>
              </a:rPr>
              <a:t>Дуремара</a:t>
            </a:r>
            <a:r>
              <a:rPr lang="ru-RU" sz="2000" dirty="0">
                <a:latin typeface="Monotype Corsiva" panose="03010101010201010101" pitchFamily="66" charset="0"/>
              </a:rPr>
              <a:t> (</a:t>
            </a:r>
            <a:r>
              <a:rPr lang="ru-RU" sz="2000" i="1" dirty="0">
                <a:latin typeface="Monotype Corsiva" panose="03010101010201010101" pitchFamily="66" charset="0"/>
              </a:rPr>
              <a:t>«А я о пиявках пою, за денежки их продаю…»</a:t>
            </a:r>
            <a:r>
              <a:rPr lang="ru-RU" sz="2000" dirty="0">
                <a:latin typeface="Monotype Corsiva" panose="03010101010201010101" pitchFamily="66" charset="0"/>
              </a:rPr>
              <a:t>). Слова Юрия </a:t>
            </a:r>
            <a:r>
              <a:rPr lang="ru-RU" sz="2000" dirty="0" err="1">
                <a:latin typeface="Monotype Corsiva" panose="03010101010201010101" pitchFamily="66" charset="0"/>
              </a:rPr>
              <a:t>Энтина</a:t>
            </a:r>
            <a:r>
              <a:rPr lang="ru-RU" sz="2000" dirty="0">
                <a:latin typeface="Monotype Corsiva" panose="03010101010201010101" pitchFamily="66" charset="0"/>
              </a:rPr>
              <a:t>.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Куплеты </a:t>
            </a:r>
            <a:r>
              <a:rPr lang="ru-RU" sz="2000" dirty="0">
                <a:latin typeface="Monotype Corsiva" panose="03010101010201010101" pitchFamily="66" charset="0"/>
              </a:rPr>
              <a:t>исполняет Владимир Басов, а припев детский ансамбль.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	Очень </a:t>
            </a:r>
            <a:r>
              <a:rPr lang="ru-RU" sz="2000" dirty="0">
                <a:latin typeface="Monotype Corsiva" panose="03010101010201010101" pitchFamily="66" charset="0"/>
              </a:rPr>
              <a:t>необычная песня. В ней смешано все – и сольное пение, и ансамблевое, даже несколько раз меняется темп и размер песни. Меняется и характер песни. В куплетах хитрый </a:t>
            </a:r>
            <a:r>
              <a:rPr lang="ru-RU" sz="2000" dirty="0" err="1">
                <a:latin typeface="Monotype Corsiva" panose="03010101010201010101" pitchFamily="66" charset="0"/>
              </a:rPr>
              <a:t>Дуремар</a:t>
            </a:r>
            <a:r>
              <a:rPr lang="ru-RU" sz="2000" dirty="0">
                <a:latin typeface="Monotype Corsiva" panose="03010101010201010101" pitchFamily="66" charset="0"/>
              </a:rPr>
              <a:t> пытается продать свои пиявки (от всех болезней) - мелодия звучит ласково, заманивающее, но тут же ансамбль лягушат веселым и задорным припевом раскрывают его замысел словами, что «от жадности, скупости и глупости никакие пиявки не помогут</a:t>
            </a:r>
            <a:r>
              <a:rPr lang="ru-RU" sz="2000" dirty="0" smtClean="0">
                <a:latin typeface="Monotype Corsiva" panose="03010101010201010101" pitchFamily="66" charset="0"/>
              </a:rPr>
              <a:t>».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	Очень </a:t>
            </a:r>
            <a:r>
              <a:rPr lang="ru-RU" sz="2000" dirty="0">
                <a:latin typeface="Monotype Corsiva" panose="03010101010201010101" pitchFamily="66" charset="0"/>
              </a:rPr>
              <a:t>веселая и поучительная песня.</a:t>
            </a:r>
          </a:p>
        </p:txBody>
      </p:sp>
    </p:spTree>
    <p:extLst>
      <p:ext uri="{BB962C8B-B14F-4D97-AF65-F5344CB8AC3E}">
        <p14:creationId xmlns:p14="http://schemas.microsoft.com/office/powerpoint/2010/main" val="3264886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curtains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3" y="3539957"/>
            <a:ext cx="2953555" cy="2215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3" y="291546"/>
            <a:ext cx="3112769" cy="207517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44" y="1873489"/>
            <a:ext cx="3283442" cy="2306994"/>
          </a:xfrm>
        </p:spPr>
      </p:pic>
      <p:sp>
        <p:nvSpPr>
          <p:cNvPr id="7" name="Прямоугольник 6"/>
          <p:cNvSpPr/>
          <p:nvPr/>
        </p:nvSpPr>
        <p:spPr>
          <a:xfrm>
            <a:off x="6568402" y="1098302"/>
            <a:ext cx="500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Песня-танец лисы Алисы и кота </a:t>
            </a:r>
            <a:r>
              <a:rPr lang="ru-RU" sz="2400" b="1" dirty="0" err="1">
                <a:latin typeface="Monotype Corsiva" panose="03010101010201010101" pitchFamily="66" charset="0"/>
              </a:rPr>
              <a:t>Базилио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0447" y="1850685"/>
            <a:ext cx="5117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</a:rPr>
              <a:t>Эту песню исполняют Ролан Быков и Елена </a:t>
            </a:r>
            <a:r>
              <a:rPr lang="ru-RU" sz="2000" dirty="0" err="1">
                <a:latin typeface="Monotype Corsiva" panose="03010101010201010101" pitchFamily="66" charset="0"/>
              </a:rPr>
              <a:t>Санаева</a:t>
            </a:r>
            <a:r>
              <a:rPr lang="ru-RU" sz="2000" dirty="0">
                <a:latin typeface="Monotype Corsiva" panose="03010101010201010101" pitchFamily="66" charset="0"/>
              </a:rPr>
              <a:t>. Песня-танец </a:t>
            </a:r>
            <a:r>
              <a:rPr lang="ru-RU" sz="2000" dirty="0" err="1">
                <a:latin typeface="Monotype Corsiva" panose="03010101010201010101" pitchFamily="66" charset="0"/>
              </a:rPr>
              <a:t>Базилио</a:t>
            </a:r>
            <a:r>
              <a:rPr lang="ru-RU" sz="2000" dirty="0">
                <a:latin typeface="Monotype Corsiva" panose="03010101010201010101" pitchFamily="66" charset="0"/>
              </a:rPr>
              <a:t> и Алисы о жадинах, хвастунах и дураках. (</a:t>
            </a:r>
            <a:r>
              <a:rPr lang="ru-RU" sz="2000" i="1" dirty="0">
                <a:latin typeface="Monotype Corsiva" panose="03010101010201010101" pitchFamily="66" charset="0"/>
              </a:rPr>
              <a:t>«Какое </a:t>
            </a:r>
            <a:r>
              <a:rPr lang="ru-RU" sz="2000" i="1" dirty="0" err="1">
                <a:latin typeface="Monotype Corsiva" panose="03010101010201010101" pitchFamily="66" charset="0"/>
              </a:rPr>
              <a:t>небоголубое</a:t>
            </a:r>
            <a:r>
              <a:rPr lang="ru-RU" sz="2000" i="1" dirty="0">
                <a:latin typeface="Monotype Corsiva" panose="03010101010201010101" pitchFamily="66" charset="0"/>
              </a:rPr>
              <a:t>…» </a:t>
            </a:r>
            <a:r>
              <a:rPr lang="ru-RU" sz="2000" dirty="0">
                <a:latin typeface="Monotype Corsiva" panose="03010101010201010101" pitchFamily="66" charset="0"/>
              </a:rPr>
              <a:t>слова Б. Окуджавы).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2000" dirty="0">
                <a:latin typeface="Monotype Corsiva" panose="03010101010201010101" pitchFamily="66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</a:rPr>
              <a:t>Я </a:t>
            </a:r>
            <a:r>
              <a:rPr lang="ru-RU" sz="2000" dirty="0">
                <a:latin typeface="Monotype Corsiva" panose="03010101010201010101" pitchFamily="66" charset="0"/>
              </a:rPr>
              <a:t>думаю это парочка жуликов, которые ради денег готовы обмануть всех, в том числе друг друга.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	Песня </a:t>
            </a:r>
            <a:r>
              <a:rPr lang="ru-RU" sz="2000" dirty="0">
                <a:latin typeface="Monotype Corsiva" panose="03010101010201010101" pitchFamily="66" charset="0"/>
              </a:rPr>
              <a:t>звучит игриво, ярко, мне кажется даже легкомысленно. В партии кота </a:t>
            </a:r>
            <a:r>
              <a:rPr lang="ru-RU" sz="2000" dirty="0" err="1">
                <a:latin typeface="Monotype Corsiva" panose="03010101010201010101" pitchFamily="66" charset="0"/>
              </a:rPr>
              <a:t>Базилио</a:t>
            </a:r>
            <a:r>
              <a:rPr lang="ru-RU" sz="2000" dirty="0">
                <a:latin typeface="Monotype Corsiva" panose="03010101010201010101" pitchFamily="66" charset="0"/>
              </a:rPr>
              <a:t> мне слышаться «кошачьи» интонации.</a:t>
            </a:r>
          </a:p>
        </p:txBody>
      </p:sp>
    </p:spTree>
    <p:extLst>
      <p:ext uri="{BB962C8B-B14F-4D97-AF65-F5344CB8AC3E}">
        <p14:creationId xmlns:p14="http://schemas.microsoft.com/office/powerpoint/2010/main" val="388941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00">
        <p15:prstTrans prst="curtains"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1787865"/>
            <a:ext cx="3026536" cy="2287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62" y="344902"/>
            <a:ext cx="2624623" cy="1968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26" y="3879775"/>
            <a:ext cx="2689539" cy="2017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042" y="1491651"/>
            <a:ext cx="5941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Песня Карабаса </a:t>
            </a:r>
            <a:r>
              <a:rPr lang="ru-RU" sz="20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Барабаса</a:t>
            </a:r>
            <a:r>
              <a:rPr lang="ru-RU" sz="20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этих кукол обожаю, как будто собственных детей…»</a:t>
            </a:r>
            <a:r>
              <a:rPr lang="ru-RU" sz="20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Слова Булата Окуджавы.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Карабас </a:t>
            </a:r>
            <a:r>
              <a:rPr lang="ru-RU" sz="2000" dirty="0" err="1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Барабас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огромный человек с длинной черной бородой. Он называет себя доктором кукольных наук. Страшный персонаж, жестоко обращается со своими актерами. Он гоняется за Буратино, пытаясь отобрать у него Золотой ключик. 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Когда была маленькой, я боялась Карабаса </a:t>
            </a:r>
            <a:r>
              <a:rPr lang="ru-RU" sz="2000" dirty="0" err="1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Барабаса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Но с повязанной больною головой и обрезанной бородой мне под конец сказки казался он несчастным, чем грозным.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Карабас очень интересно вращает глазами .</a:t>
            </a:r>
            <a:endParaRPr lang="ru-RU" sz="20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0780" y="867470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Песня Карабаса </a:t>
            </a:r>
            <a:r>
              <a:rPr lang="ru-RU" sz="2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Барабаса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0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00">
        <p15:prstTrans prst="curtains"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3277609"/>
            <a:ext cx="3490175" cy="26176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336460"/>
            <a:ext cx="3490175" cy="2617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60136" y="1928335"/>
            <a:ext cx="6096000" cy="32662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Песня пауков с Буратино (</a:t>
            </a:r>
            <a:r>
              <a:rPr lang="ru-RU" sz="2000" i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«Поучайте лучше ваших </a:t>
            </a:r>
            <a:r>
              <a:rPr lang="ru-RU" sz="2000" i="1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паучат</a:t>
            </a:r>
            <a:r>
              <a:rPr lang="ru-RU" sz="2000" i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Слова Юрия </a:t>
            </a:r>
            <a:r>
              <a:rPr lang="ru-RU" sz="2000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Энтина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Куплеты исполняет Гарри Бардин, а припев Татьяна </a:t>
            </a:r>
            <a:r>
              <a:rPr lang="ru-RU" sz="2000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Канаева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песне поется о том, что что такое хорошо, а что такое плохо (о непослушных детях и как они заканчивают). Только упрямый Буратино отказывается слушаться «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Поучайте лучше ваших </a:t>
            </a:r>
            <a:r>
              <a:rPr lang="ru-RU" sz="2000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паучат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Я думаю, если бы это было правдой, было бы меньше непослушных детей. </a:t>
            </a:r>
            <a:endParaRPr lang="ru-RU" sz="20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5298" y="1275944"/>
            <a:ext cx="3220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Песня </a:t>
            </a:r>
            <a:r>
              <a:rPr lang="ru-RU" sz="2400" b="1" dirty="0">
                <a:solidFill>
                  <a:srgbClr val="252525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Пауков и Буратино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00">
        <p15:prstTrans prst="curtains"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40</Words>
  <Application>Microsoft Office PowerPoint</Application>
  <PresentationFormat>Широкоэкранный</PresentationFormat>
  <Paragraphs>53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Rockwell</vt:lpstr>
      <vt:lpstr>Times New Roman</vt:lpstr>
      <vt:lpstr>Gallery</vt:lpstr>
      <vt:lpstr>Год выпуска:  1975                                                                                                  Режиссер:  Леонид Алексеевич Нечаев В фильме снимались:     Дмитрий Иосифов, Татьяна Проценко,   Рома Столкарц, Томас Аугустина,    Григорий Светлоусов, Николай Гринько,   Рина  Зеленая, Владимир Этуш,    Владимир Басов, Елена Санаева,    Ролан Быков, Юрий Катин-Ярцев,    Баадур Цуладзе Авторы слов и музыки:    Алексей Рыбников,    Булат Окуджава и Юрий Энтин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выпуска - 1975                                                                                                  Режиссер: Леонид Алексеевич Нечаев В фильме снимались:      Дмитрий Иосифов, Татьяна Проценко,   Рома Столкарц, Томас Аугустина,    Григорий Светлоусов, Николай Гринько,   Рина  Зеленая, Владимир Этуш,    Владимир Басов, Елена Санаева,    Ролан Быков, Юрий Катин-Ярцев,    Баадур Цуладзе Авторы слов и музыки: Алексей Рыбников,    Булат Окуджава и Юрий Энтин</dc:title>
  <dc:creator>Пономарева Кристина Сергеевна</dc:creator>
  <cp:lastModifiedBy>Пономарева Кристина Сергеевна</cp:lastModifiedBy>
  <cp:revision>29</cp:revision>
  <dcterms:created xsi:type="dcterms:W3CDTF">2017-03-10T06:36:05Z</dcterms:created>
  <dcterms:modified xsi:type="dcterms:W3CDTF">2017-03-14T04:58:14Z</dcterms:modified>
</cp:coreProperties>
</file>