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9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7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9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1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7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3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1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264E-A49A-4600-AA39-F347E157CEE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61FD-1C45-45CE-84CA-1B808D697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6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y-hit.org/company/1320/" TargetMode="External"/><Relationship Id="rId13" Type="http://schemas.openxmlformats.org/officeDocument/2006/relationships/hyperlink" Target="https://my-hit.org/star/141571/" TargetMode="External"/><Relationship Id="rId18" Type="http://schemas.openxmlformats.org/officeDocument/2006/relationships/hyperlink" Target="https://my-hit.org/star/141567/" TargetMode="External"/><Relationship Id="rId26" Type="http://schemas.openxmlformats.org/officeDocument/2006/relationships/hyperlink" Target="https://my-hit.org/star/97301/" TargetMode="External"/><Relationship Id="rId3" Type="http://schemas.openxmlformats.org/officeDocument/2006/relationships/hyperlink" Target="https://my-hit.org/film/a7/" TargetMode="External"/><Relationship Id="rId21" Type="http://schemas.openxmlformats.org/officeDocument/2006/relationships/hyperlink" Target="https://my-hit.org/star/135468/" TargetMode="External"/><Relationship Id="rId7" Type="http://schemas.openxmlformats.org/officeDocument/2006/relationships/hyperlink" Target="https://my-hit.org/film/fq/" TargetMode="External"/><Relationship Id="rId12" Type="http://schemas.openxmlformats.org/officeDocument/2006/relationships/hyperlink" Target="https://my-hit.org/star/71430/" TargetMode="External"/><Relationship Id="rId17" Type="http://schemas.openxmlformats.org/officeDocument/2006/relationships/hyperlink" Target="https://my-hit.org/star/141285/" TargetMode="External"/><Relationship Id="rId25" Type="http://schemas.openxmlformats.org/officeDocument/2006/relationships/hyperlink" Target="https://my-hit.org/star/141570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my-hit.org/star/98284/" TargetMode="External"/><Relationship Id="rId20" Type="http://schemas.openxmlformats.org/officeDocument/2006/relationships/hyperlink" Target="https://my-hit.org/star/14156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-hit.org/film/a2/" TargetMode="External"/><Relationship Id="rId11" Type="http://schemas.openxmlformats.org/officeDocument/2006/relationships/hyperlink" Target="https://my-hit.org/star/23024/" TargetMode="External"/><Relationship Id="rId24" Type="http://schemas.openxmlformats.org/officeDocument/2006/relationships/hyperlink" Target="https://my-hit.org/star/92198/" TargetMode="External"/><Relationship Id="rId5" Type="http://schemas.openxmlformats.org/officeDocument/2006/relationships/hyperlink" Target="https://my-hit.org/film/a3/" TargetMode="External"/><Relationship Id="rId15" Type="http://schemas.openxmlformats.org/officeDocument/2006/relationships/hyperlink" Target="https://my-hit.org/star/40316/" TargetMode="External"/><Relationship Id="rId23" Type="http://schemas.openxmlformats.org/officeDocument/2006/relationships/hyperlink" Target="https://my-hit.org/star/72513/" TargetMode="External"/><Relationship Id="rId28" Type="http://schemas.openxmlformats.org/officeDocument/2006/relationships/hyperlink" Target="https://my-hit.org/star/67522/" TargetMode="External"/><Relationship Id="rId10" Type="http://schemas.openxmlformats.org/officeDocument/2006/relationships/hyperlink" Target="https://my-hit.org/star/115325/" TargetMode="External"/><Relationship Id="rId19" Type="http://schemas.openxmlformats.org/officeDocument/2006/relationships/hyperlink" Target="https://my-hit.org/star/141568/" TargetMode="External"/><Relationship Id="rId4" Type="http://schemas.openxmlformats.org/officeDocument/2006/relationships/hyperlink" Target="https://my-hit.org/film/a1/" TargetMode="External"/><Relationship Id="rId9" Type="http://schemas.openxmlformats.org/officeDocument/2006/relationships/hyperlink" Target="https://my-hit.org/star/23003/" TargetMode="External"/><Relationship Id="rId14" Type="http://schemas.openxmlformats.org/officeDocument/2006/relationships/hyperlink" Target="https://my-hit.org/star/1399231/" TargetMode="External"/><Relationship Id="rId22" Type="http://schemas.openxmlformats.org/officeDocument/2006/relationships/hyperlink" Target="https://my-hit.org/star/57998/" TargetMode="External"/><Relationship Id="rId27" Type="http://schemas.openxmlformats.org/officeDocument/2006/relationships/hyperlink" Target="https://my-hit.org/star/4984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776864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341" t="36427" r="43769" b="32378"/>
          <a:stretch/>
        </p:blipFill>
        <p:spPr bwMode="auto">
          <a:xfrm>
            <a:off x="467544" y="1700808"/>
            <a:ext cx="7881799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5229201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Деревянный человечек, которого Папа Карло выстругал из полена, получился веселым, дерзким, шумным и доверчивым. Главному герою Буратино пришлось пройти через многочисленные приключения. Лиса Алиса и Кот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Базилио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завели его в Страну Дураков, но мудрая Черепаха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Тортилла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помогла Буратино найти Золотой Ключик, потому что он был ужасно обаятельным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95753"/>
            <a:ext cx="824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«Золотой ключик или приключения Буратино»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192" t="35898" r="40705" b="19657"/>
          <a:stretch/>
        </p:blipFill>
        <p:spPr bwMode="auto">
          <a:xfrm>
            <a:off x="4716016" y="1988840"/>
            <a:ext cx="417646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60648"/>
            <a:ext cx="8568953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мюзикла(год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издания, режиссер, актёры и др.)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Жанр: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3"/>
              </a:rPr>
              <a:t>Фэнтези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Приключения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/>
              </a:rPr>
              <a:t>Семейный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6"/>
              </a:rPr>
              <a:t>Детский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Страна: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7"/>
              </a:rPr>
              <a:t>СССР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Кинокомпании: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8"/>
              </a:rPr>
              <a:t>Беларусьфильм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Режиссер: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9"/>
              </a:rPr>
              <a:t>Леонид Нечаев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Сценарий: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0"/>
              </a:rPr>
              <a:t>Алексей Толстой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1"/>
              </a:rPr>
              <a:t>Инна Веткина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Продюсеры: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2"/>
              </a:rPr>
              <a:t>Владимир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2"/>
              </a:rPr>
              <a:t>Студенников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Оператор: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3"/>
              </a:rPr>
              <a:t>Юрий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3"/>
              </a:rPr>
              <a:t>Елхов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Художник: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4"/>
              </a:rPr>
              <a:t>Леонид Ершов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Композитор: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5"/>
              </a:rPr>
              <a:t>Алексей Рыбников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издания:1975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Актеры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6"/>
              </a:rPr>
              <a:t>Дмитрий Иосифов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(Буратино) - главная роль,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Татьяна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7"/>
              </a:rPr>
              <a:t>Проценко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(Мальвина) - главная роль,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Роман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8"/>
              </a:rPr>
              <a:t>Столкарц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(Пьеро) – главная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роль,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9"/>
              </a:rPr>
              <a:t>Томас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9"/>
              </a:rPr>
              <a:t>Аугустинас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Артемон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– главная роль,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20"/>
              </a:rPr>
              <a:t>Григорий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20"/>
              </a:rPr>
              <a:t>Светлорусов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Арлекино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– главная роль,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21"/>
              </a:rPr>
              <a:t>Николай Гринько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(папа Карло) – главная роль,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2"/>
              </a:rPr>
              <a:t>Владимир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2"/>
              </a:rPr>
              <a:t>Этуш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(Карабас-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)- главная роль,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3"/>
              </a:rPr>
              <a:t>Владимир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3"/>
              </a:rPr>
              <a:t>Басов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Дуремар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)- главная роль,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4"/>
              </a:rPr>
              <a:t>Елена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24"/>
              </a:rPr>
              <a:t>Санаева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(лиса Алиса) – главная роль,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5"/>
              </a:rPr>
              <a:t>Юрий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5"/>
              </a:rPr>
              <a:t>Катин-Ярцев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(Джузеппе-Сизый нос),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6"/>
              </a:rPr>
              <a:t>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6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6"/>
              </a:rPr>
              <a:t>Зеленая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(черепаха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Тортила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7"/>
              </a:rPr>
              <a:t>Ролан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7"/>
              </a:rPr>
              <a:t>Быков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(кот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28"/>
              </a:rPr>
              <a:t>Баадур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8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28"/>
              </a:rPr>
              <a:t>Цуладзе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(хозяин харчевни),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Валентин Букин (старший полицейский),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Вася Чумаков (мальчик, купивший азбуку).</a:t>
            </a:r>
          </a:p>
          <a:p>
            <a:pPr marL="0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песни понравились больше всего? Почему?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5544616" cy="49294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-Больше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всего мне понравилась песня Буратино. Заводная финальная песня дарит много положительных эмоций и надолго врезается в память. Даже если маленький ребенок еще не полностью осознает суть фильма, то веселый припев «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! Ра!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! Но!» он быстро запоминает, а затем и напевает его. Эту песня популярна не у одного поколения людей. Её до сих пор помнят наши родители, когда-то в детстве посмотревшие художественный фильм по телевизору, ведь тогда не было интернета. А мои тетя и дядя часто слушали в детстве «пластинку» с песней Буратино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-Ещё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мне понравилась песня фонарщиков. С первых слов этой песни становится ясно, что эти простые люди добросовестно выполняют каждый вечер свою работу, они в темноте  дарят людям свет. В песни фонарщики воспевают свою работу.  Мелодия спокойная, приятно воспринимается на слух.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1706" t="25620" r="58139" b="23114"/>
          <a:stretch/>
        </p:blipFill>
        <p:spPr bwMode="auto">
          <a:xfrm>
            <a:off x="6372200" y="1196752"/>
            <a:ext cx="241932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581" t="31129" r="45117" b="28630"/>
          <a:stretch/>
        </p:blipFill>
        <p:spPr bwMode="auto">
          <a:xfrm>
            <a:off x="6372200" y="4077072"/>
            <a:ext cx="2520280" cy="216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5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бы у вас была возможность сняться в данном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мюзикле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то какую бы роль вы хотели сыграть.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конечно, я бы хотела как и, наверное, большинство детей, сыграть роль Буратино.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Буратино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главный герой  и всегда в центре внимания зрителей.  Буратино простой, открытый, правдивый и очень доверчивый персонаж, поэтому его легко ввести в заблуждение, обмануть. Однако, он не лишен ума и полон оптимизма. Буратино не отчаивается неудачам и возникающим препятствиям, он уверенно их преодолевает их. Это помогает ему достичь желанной цели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Еще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бы сыграла роль черепахи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Тортиллы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Несмотря на то, что черепахе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Тортилле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исполнилось 300 лет, она не растеряла природной обаятельности и житейской мудрости. И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нёё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сохранилось желание помочь окружающим. Она сразу смекнула о каком ключике идет речь. Будучи бескорыстной, она не пожалела просто так отдать Буратино золотой ключик, ничего не потребовав взамен.</a:t>
            </a: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852" t="36639" r="50543" b="34972"/>
          <a:stretch/>
        </p:blipFill>
        <p:spPr bwMode="auto">
          <a:xfrm>
            <a:off x="5580112" y="3573016"/>
            <a:ext cx="294631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736" t="25620" r="41085" b="24216"/>
          <a:stretch/>
        </p:blipFill>
        <p:spPr bwMode="auto">
          <a:xfrm>
            <a:off x="5580112" y="1052736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8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353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Краткая характеристика мюзикла(год издания, режиссер, актёры и др.) </vt:lpstr>
      <vt:lpstr>Какие песни понравились больше всего? Почему?</vt:lpstr>
      <vt:lpstr>Если бы у вас была возможность сняться в данном мюзикле, то какую бы роль вы хотели сыграть. Почему?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Деревянный человечек, которого Папа Карло выстругал из полена, получился веселым, дерзким, шумным и доверчивым. Главному герою Буратино пришлось пройти через многочисленные приключения. Лиса Алиса и Кот Базилио завели его в Страну Дураков, но мудрая Черепаха Тортилла помогла Буратино найти Золотой Ключик, потому что он был ужасно обаятельным</dc:title>
  <dc:creator>0269-02-194</dc:creator>
  <cp:lastModifiedBy>0269-02-194</cp:lastModifiedBy>
  <cp:revision>14</cp:revision>
  <dcterms:created xsi:type="dcterms:W3CDTF">2017-03-13T05:14:17Z</dcterms:created>
  <dcterms:modified xsi:type="dcterms:W3CDTF">2017-03-13T06:18:30Z</dcterms:modified>
</cp:coreProperties>
</file>