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D868-8BED-4D1B-9FF3-4275138623C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AEFC-F12F-4210-91D5-D2185A5C43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465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7"/>
            <a:ext cx="8858312" cy="6600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9001156" cy="65008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1000108"/>
            <a:ext cx="4143404" cy="5214974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В ролях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Дмитрий Иосифович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Буратино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Татьяна Проценко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Столкарц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Пьеро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Аугустинас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Светлорусов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Арлекин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926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72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928670"/>
            <a:ext cx="4471990" cy="5429288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есни из фильма Буратино</a:t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Песня фонарщиков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Песня папы Карло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песня Карабаса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Серенадо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Пьеро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Бу-ра-ти-но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(заключительная песня)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3446"/>
            <a:ext cx="547212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 написана Алексеем Рыбниковым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572140"/>
            <a:ext cx="4757742" cy="9286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Работу выполнил: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Сунагатуллин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Альфред  1 г класс МБОУ СОШ №7 г.Туймазы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В ролях Дмитрий Иосифович – Буратино Татьяна Проценко – Мальвина Роман Столкарц – Пьеро Томас Аугустинас – Артемон  Григорий Светлорусов – Арлекин и др. </vt:lpstr>
      <vt:lpstr>Песни из фильма Буратино  Песня фонарщиков Песня папы Карло Первая песня Карабаса Серенадо Пьеро Бу-ра-ти-но (заключительная песня) и др.</vt:lpstr>
      <vt:lpstr>Музыка написана Алексеем Рыбниковым</vt:lpstr>
      <vt:lpstr>Слайд 7</vt:lpstr>
      <vt:lpstr>Слайд 8</vt:lpstr>
      <vt:lpstr>Работу выполнил: Сунагатуллин Альфред  1 г класс МБОУ СОШ №7 г.Туймазы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2017-03-09T05:47:31Z</dcterms:created>
  <dcterms:modified xsi:type="dcterms:W3CDTF">2017-03-09T06:46:08Z</dcterms:modified>
</cp:coreProperties>
</file>