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0" r:id="rId7"/>
    <p:sldId id="265" r:id="rId8"/>
    <p:sldId id="266" r:id="rId9"/>
    <p:sldId id="267" r:id="rId10"/>
    <p:sldId id="268" r:id="rId11"/>
    <p:sldId id="262" r:id="rId12"/>
    <p:sldId id="259" r:id="rId1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660"/>
  </p:normalViewPr>
  <p:slideViewPr>
    <p:cSldViewPr snapToGrid="0">
      <p:cViewPr varScale="1">
        <p:scale>
          <a:sx n="52" d="100"/>
          <a:sy n="52" d="100"/>
        </p:scale>
        <p:origin x="84" y="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7817C-C2A1-443F-B17D-A1321CA8DDC4}" type="datetimeFigureOut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275F7-EBC0-4385-B09D-54A79A141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9C813-88EB-4EF4-A3F9-C4DA9F7A504B}" type="datetimeFigureOut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B764-447F-4D70-8799-F1B2F16B4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C3792-932D-4007-8B02-5947975D7024}" type="datetimeFigureOut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B3F02-39E9-493A-8948-5B77C359C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07945-E689-4BEB-A01B-EE6F81E5E35A}" type="datetimeFigureOut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8A723-745B-43AA-B72A-A1983FD4E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1CBFC-7A65-4F7C-8C56-7886BCAAEF3D}" type="datetimeFigureOut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61286-8FF6-4470-ABCF-C06204F9C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C17EA-CF3F-440F-A993-D6E5E0BEA68C}" type="datetimeFigureOut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87343-17DB-40E3-87EF-18C2815E6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CB501-9320-449E-954B-0E00D9FAD6DF}" type="datetimeFigureOut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45AF4-B20F-4061-B9B3-1D4A764BD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BE9A9-F41A-48B1-A399-397DB514DA7B}" type="datetimeFigureOut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B4C29-54EC-4EA2-A407-425AA1901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062EB-D1AA-44E1-8F9E-14261E02C62E}" type="datetimeFigureOut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3C6B2-7043-4431-8F07-AD7F877AD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2AFE8-B9E5-4273-BC5E-A675F398BBD2}" type="datetimeFigureOut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D971-EEDF-4846-AAFC-2B8FF0A9B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72B9F-2051-4DA4-B673-840B9D02C3B7}" type="datetimeFigureOut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4F8A4-812A-4894-A7F1-38DFDF33F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23B08B-F96E-464C-AC63-0312294BEA62}" type="datetimeFigureOut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F63FC6-6AEE-4F75-B83E-C7A319269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713" y="198438"/>
            <a:ext cx="8102600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Как я провела </a:t>
            </a:r>
            <a:r>
              <a:rPr lang="ru-RU" sz="2400" dirty="0" smtClean="0"/>
              <a:t>вечер </a:t>
            </a:r>
            <a:r>
              <a:rPr lang="ru-RU" sz="2400" dirty="0" smtClean="0"/>
              <a:t>с </a:t>
            </a:r>
            <a:r>
              <a:rPr lang="ru-RU" sz="2400" dirty="0" smtClean="0"/>
              <a:t>бабушкой </a:t>
            </a:r>
            <a:r>
              <a:rPr lang="ru-RU" sz="2400" dirty="0"/>
              <a:t>и</a:t>
            </a:r>
            <a:r>
              <a:rPr lang="ru-RU" sz="2400" dirty="0" smtClean="0"/>
              <a:t> Буратино.</a:t>
            </a:r>
          </a:p>
          <a:p>
            <a:pPr>
              <a:spcBef>
                <a:spcPct val="50000"/>
              </a:spcBef>
            </a:pPr>
            <a:r>
              <a:rPr lang="ru-RU" sz="2400" dirty="0" smtClean="0"/>
              <a:t>«</a:t>
            </a:r>
            <a:r>
              <a:rPr lang="ru-RU" sz="2400" dirty="0"/>
              <a:t>Бабушка, идём со мной играть в «Лабиринт!»</a:t>
            </a:r>
          </a:p>
          <a:p>
            <a:pPr>
              <a:spcBef>
                <a:spcPct val="50000"/>
              </a:spcBef>
            </a:pPr>
            <a:r>
              <a:rPr lang="ru-RU" sz="2400" dirty="0"/>
              <a:t>«Нет, детка. Я хочу посмотреть фильм моей юности «Приключение Буратино». Он вышел в 1975 году на киностудии «</a:t>
            </a:r>
            <a:r>
              <a:rPr lang="ru-RU" sz="2400" dirty="0" err="1"/>
              <a:t>Беларусьфильм</a:t>
            </a:r>
            <a:r>
              <a:rPr lang="ru-RU" sz="2400" dirty="0"/>
              <a:t>». Телепремьера состоялась 1-2 января 1976 года. Его снял режиссёр Леонид Нечаев. Снимались такие популярные артисты, как </a:t>
            </a:r>
            <a:r>
              <a:rPr lang="ru-RU" sz="2400" dirty="0" err="1"/>
              <a:t>В.Этуш</a:t>
            </a:r>
            <a:r>
              <a:rPr lang="ru-RU" sz="2400" dirty="0"/>
              <a:t>, </a:t>
            </a:r>
            <a:r>
              <a:rPr lang="ru-RU" sz="2400" dirty="0" err="1"/>
              <a:t>Е.Санаева</a:t>
            </a:r>
            <a:r>
              <a:rPr lang="ru-RU" sz="2400" dirty="0"/>
              <a:t>, </a:t>
            </a:r>
            <a:r>
              <a:rPr lang="ru-RU" sz="2400" dirty="0" err="1"/>
              <a:t>Р.Быков</a:t>
            </a:r>
            <a:r>
              <a:rPr lang="ru-RU" sz="2400" dirty="0"/>
              <a:t>, </a:t>
            </a:r>
            <a:r>
              <a:rPr lang="ru-RU" sz="2400" dirty="0" err="1"/>
              <a:t>В.Басов</a:t>
            </a:r>
            <a:r>
              <a:rPr lang="ru-RU" sz="2400" dirty="0"/>
              <a:t>, </a:t>
            </a:r>
            <a:r>
              <a:rPr lang="ru-RU" sz="2400" dirty="0" err="1"/>
              <a:t>Рина</a:t>
            </a:r>
            <a:r>
              <a:rPr lang="ru-RU" sz="2400" dirty="0"/>
              <a:t> Зелёная, </a:t>
            </a:r>
            <a:r>
              <a:rPr lang="ru-RU" sz="2400" dirty="0" err="1"/>
              <a:t>Н.Гринько</a:t>
            </a:r>
            <a:r>
              <a:rPr lang="ru-RU" sz="2400" dirty="0"/>
              <a:t> и совсем юные </a:t>
            </a:r>
            <a:r>
              <a:rPr lang="ru-RU" sz="2400" dirty="0" err="1"/>
              <a:t>Д.Иосифов</a:t>
            </a:r>
            <a:r>
              <a:rPr lang="ru-RU" sz="2400" dirty="0"/>
              <a:t>-Буратино, и </a:t>
            </a:r>
            <a:r>
              <a:rPr lang="ru-RU" sz="2400" dirty="0" err="1"/>
              <a:t>Т.Проценко</a:t>
            </a:r>
            <a:r>
              <a:rPr lang="ru-RU" sz="2400" dirty="0"/>
              <a:t>-Мальвина, и др. Его смотрели и дети, и взрослые. А песни из этого фильма поют до сих пор. У нас в классе один мальчик хорошо играл  на гитаре. Когда мы собирались вместе, то понравившиеся песни пели под гитару. Идём со мной смотреть кино!!! А потом скажешь, какие песни, по твоему мнению, мы пели. Какие тебе песни понравятся?»</a:t>
            </a:r>
          </a:p>
          <a:p>
            <a:pPr>
              <a:spcBef>
                <a:spcPct val="50000"/>
              </a:spcBef>
            </a:pPr>
            <a:endParaRPr lang="ru-RU" sz="2400" dirty="0"/>
          </a:p>
        </p:txBody>
      </p:sp>
      <p:pic>
        <p:nvPicPr>
          <p:cNvPr id="13318" name="Picture 6" descr="orig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5475" y="628650"/>
            <a:ext cx="3749675" cy="5075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pesenka_cherepahi_tortilli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6650" y="1054100"/>
            <a:ext cx="6784975" cy="4926013"/>
          </a:xfrm>
          <a:prstGeom prst="rect">
            <a:avLst/>
          </a:prstGeom>
          <a:noFill/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969963" y="746125"/>
            <a:ext cx="2730500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Песня черепахи  Тортиллы.</a:t>
            </a:r>
          </a:p>
          <a:p>
            <a:pPr>
              <a:spcBef>
                <a:spcPct val="50000"/>
              </a:spcBef>
            </a:pPr>
            <a:r>
              <a:rPr lang="ru-RU" sz="2400"/>
              <a:t>Черепаха поёт мелодично, ласково, в высоком регистре. Песня написана в одночастной форме. Поучительного характера. Тортилла даёт наставления Буратино.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25" y="390525"/>
            <a:ext cx="51974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65125" y="617538"/>
            <a:ext cx="3517900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Песня Пьеро.</a:t>
            </a:r>
          </a:p>
          <a:p>
            <a:pPr>
              <a:spcBef>
                <a:spcPct val="50000"/>
              </a:spcBef>
            </a:pPr>
            <a:r>
              <a:rPr lang="ru-RU" sz="2400"/>
              <a:t>Песня написана в куплетно-припевной форме. Пьеро поёт любовно и нежно. Вся теплота голоса ещё больше чувствуется, т.к. он поёт в высоком ргистре.</a:t>
            </a:r>
          </a:p>
        </p:txBody>
      </p:sp>
      <p:pic>
        <p:nvPicPr>
          <p:cNvPr id="1536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992438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60400" y="418646"/>
            <a:ext cx="1065053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Когда закончился фильм, бабушка спросила: «Ну, как ты думаешь, какие мы песни пели</a:t>
            </a:r>
            <a:r>
              <a:rPr lang="ru-RU" sz="2400" dirty="0" smtClean="0"/>
              <a:t>?</a:t>
            </a:r>
            <a:endParaRPr lang="ru-RU" sz="2400" dirty="0"/>
          </a:p>
          <a:p>
            <a:pPr>
              <a:spcBef>
                <a:spcPct val="50000"/>
              </a:spcBef>
            </a:pPr>
            <a:r>
              <a:rPr lang="ru-RU" sz="2400" dirty="0"/>
              <a:t>«Про Буратино я тебе сказала. Думаю ещё песня Фонарщиков, </a:t>
            </a:r>
            <a:r>
              <a:rPr lang="ru-RU" sz="2400" dirty="0" err="1"/>
              <a:t>Дуремара</a:t>
            </a:r>
            <a:r>
              <a:rPr lang="ru-RU" sz="2400" dirty="0"/>
              <a:t>, лисы Алисы и кота </a:t>
            </a:r>
            <a:r>
              <a:rPr lang="ru-RU" sz="2400" dirty="0" err="1"/>
              <a:t>Базилио</a:t>
            </a:r>
            <a:r>
              <a:rPr lang="ru-RU" sz="2400" dirty="0" smtClean="0"/>
              <a:t>».</a:t>
            </a:r>
            <a:endParaRPr lang="ru-RU" sz="2400" dirty="0"/>
          </a:p>
          <a:p>
            <a:pPr>
              <a:spcBef>
                <a:spcPct val="50000"/>
              </a:spcBef>
            </a:pPr>
            <a:r>
              <a:rPr lang="ru-RU" sz="2400" dirty="0"/>
              <a:t>«Всё правильно. Только мы ещё пели песню черепахи </a:t>
            </a:r>
            <a:r>
              <a:rPr lang="ru-RU" sz="2400" dirty="0" err="1"/>
              <a:t>Тортиллы</a:t>
            </a:r>
            <a:r>
              <a:rPr lang="ru-RU" sz="2400" dirty="0"/>
              <a:t>. Мы были в восторге от того, как сыграла </a:t>
            </a:r>
            <a:r>
              <a:rPr lang="ru-RU" sz="2400" dirty="0" err="1"/>
              <a:t>Рина</a:t>
            </a:r>
            <a:r>
              <a:rPr lang="ru-RU" sz="2400" dirty="0"/>
              <a:t> Зелёная эту роль. Эта песня часто звучала в передаче «Утренняя почта». А какая песня понравилась тебе</a:t>
            </a:r>
            <a:r>
              <a:rPr lang="ru-RU" sz="2400" dirty="0" smtClean="0"/>
              <a:t>?»</a:t>
            </a:r>
            <a:endParaRPr lang="ru-RU" sz="2400" dirty="0"/>
          </a:p>
          <a:p>
            <a:pPr>
              <a:spcBef>
                <a:spcPct val="50000"/>
              </a:spcBef>
            </a:pPr>
            <a:r>
              <a:rPr lang="ru-RU" sz="2400" dirty="0"/>
              <a:t>«Мне понравились все песни, но очень-очень песня Пьеро. Мне нравится её темп, спокойный, грустный  и нежный характер. Я прочувствовала, как он любит Мальвину</a:t>
            </a:r>
            <a:r>
              <a:rPr lang="ru-RU" sz="2400" dirty="0" smtClean="0"/>
              <a:t>.».</a:t>
            </a:r>
            <a:endParaRPr lang="ru-RU" sz="2400" dirty="0"/>
          </a:p>
          <a:p>
            <a:pPr>
              <a:spcBef>
                <a:spcPct val="50000"/>
              </a:spcBef>
            </a:pPr>
            <a:r>
              <a:rPr lang="ru-RU" sz="2400" dirty="0"/>
              <a:t>«Если бы у тебя была возможность сняться в этом фильме, то какую бы роль ты хотела сыграть</a:t>
            </a:r>
            <a:r>
              <a:rPr lang="ru-RU" sz="2400" dirty="0" smtClean="0"/>
              <a:t>?»</a:t>
            </a:r>
            <a:endParaRPr lang="ru-RU" sz="2400" dirty="0"/>
          </a:p>
          <a:p>
            <a:pPr>
              <a:spcBef>
                <a:spcPct val="50000"/>
              </a:spcBef>
            </a:pPr>
            <a:r>
              <a:rPr lang="ru-RU" sz="2400" dirty="0"/>
              <a:t>«Конечно Мальвину! Ведь её так сильно любит Пьеро. Она красивая, воспитанная, нежная, культурная и необыкновенная».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87363" y="309563"/>
            <a:ext cx="5829300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«Мне нравится «Буратино»! Весёлая, энергичная, подвижная, темп - быстрый. Ритм скачкообразный, динамика – громкая, регистр – высокий.</a:t>
            </a:r>
          </a:p>
          <a:p>
            <a:r>
              <a:rPr lang="ru-RU" sz="2400"/>
              <a:t>«Под эту песню мы танцевали и одновременно пели её. Но в этом фильме много песен. Присаживайся! Будем смотреть!»</a:t>
            </a:r>
          </a:p>
          <a:p>
            <a:r>
              <a:rPr lang="ru-RU" sz="2400"/>
              <a:t>«Вот задачку задала мне бабушка. Попробую её решить»- подумала я про себя.</a:t>
            </a:r>
          </a:p>
          <a:p>
            <a:r>
              <a:rPr lang="ru-RU" sz="2400"/>
              <a:t>«Фильм начинается с красивейшей весёлой песни «Буратино». После неё звучит Песня Фонарщиков. Спокойная, поют непринуждённо. Темп умеренный. Ритм ровный, динамика приглушённая, регистр средний.</a:t>
            </a:r>
          </a:p>
          <a:p>
            <a:endParaRPr lang="ru-RU" sz="2400"/>
          </a:p>
        </p:txBody>
      </p:sp>
      <p:pic>
        <p:nvPicPr>
          <p:cNvPr id="1434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8250" y="1017588"/>
            <a:ext cx="5634038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3600" y="557213"/>
            <a:ext cx="7172325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47700" y="1406525"/>
            <a:ext cx="333533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Algerian" pitchFamily="82" charset="0"/>
              </a:rPr>
              <a:t>Песня Папы Карло. Звучит в форме речитатива. В аккомпанементе солирует скрипка. Темп медленный, ритм равномерный, динамика приглушённая. Поёт с надеждой, ласково, спокойно, заботливо.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7713" y="649288"/>
            <a:ext cx="59563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01688" y="322263"/>
            <a:ext cx="4289425" cy="611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Песня кукол «Страшный Карабас».</a:t>
            </a:r>
          </a:p>
          <a:p>
            <a:pPr>
              <a:spcBef>
                <a:spcPct val="50000"/>
              </a:spcBef>
            </a:pPr>
            <a:r>
              <a:rPr lang="ru-RU" sz="2400"/>
              <a:t>Написана в куплетно-припевной форме, 2 куплета Барабас, 2 припева куклы. В умеренном темпе, маршеобразном ритме, в средней динамике. Барабас - грозный, жадный, хитрый - это выражается в том, как он исполняет свою партию в низком регистре. Куклы измученные, усталые. И это выражается в том, как они исполняют припев в высоком регистре.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i?id=99a9df606544cf22448a77c16c0ed4c9&amp;n=33&amp;h=215&amp;w=2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9938" y="274638"/>
            <a:ext cx="4838700" cy="3600450"/>
          </a:xfrm>
          <a:prstGeom prst="rect">
            <a:avLst/>
          </a:prstGeom>
          <a:noFill/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20700" y="561975"/>
            <a:ext cx="4233863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Песня Дуремара.</a:t>
            </a:r>
          </a:p>
          <a:p>
            <a:pPr>
              <a:spcBef>
                <a:spcPct val="50000"/>
              </a:spcBef>
            </a:pPr>
            <a:r>
              <a:rPr lang="ru-RU" sz="2400"/>
              <a:t>Герой больше декламирует, чем поёт. Говорит выразительно. Куплетная форма, песня  состоит из 2 куплетов. Припев исполняют 6 лягушат.</a:t>
            </a:r>
          </a:p>
          <a:p>
            <a:pPr>
              <a:spcBef>
                <a:spcPct val="50000"/>
              </a:spcBef>
            </a:pPr>
            <a:r>
              <a:rPr lang="ru-RU" sz="2400"/>
              <a:t>Дуремар поёт мечтательно, задумчиво, хвастливо, в свободном темпе.</a:t>
            </a:r>
          </a:p>
          <a:p>
            <a:pPr>
              <a:spcBef>
                <a:spcPct val="50000"/>
              </a:spcBef>
            </a:pPr>
            <a:r>
              <a:rPr lang="ru-RU" sz="2400"/>
              <a:t>А лягушата, напротив весело и забавно.</a:t>
            </a:r>
          </a:p>
        </p:txBody>
      </p:sp>
      <p:pic>
        <p:nvPicPr>
          <p:cNvPr id="21511" name="Picture 7" descr="i?id=06d1bc77995f69d0bb38ba5225fd1f12&amp;n=33&amp;h=215&amp;w=3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5388" y="3081338"/>
            <a:ext cx="5048250" cy="3360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9288" y="1084263"/>
            <a:ext cx="6189662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01688" y="1420813"/>
            <a:ext cx="4233862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Песня – танец лисы Алисы и кота Базилио.</a:t>
            </a:r>
          </a:p>
          <a:p>
            <a:pPr>
              <a:spcBef>
                <a:spcPct val="50000"/>
              </a:spcBef>
            </a:pPr>
            <a:r>
              <a:rPr lang="ru-RU" sz="2400"/>
              <a:t>Песня в форме диалога. Базилио больше проговаривает слова, что добавляет песне выразительности. У Алисы тонкий и высокий голос. Она очень ласкова и хитра.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NM3yAP9WVrikuDChMhLJSwLgeJ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0313" y="1157288"/>
            <a:ext cx="6853237" cy="4568825"/>
          </a:xfrm>
          <a:prstGeom prst="rect">
            <a:avLst/>
          </a:prstGeom>
          <a:noFill/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93713" y="1179513"/>
            <a:ext cx="422116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Песня Карабаса Барабаса.</a:t>
            </a:r>
          </a:p>
          <a:p>
            <a:pPr>
              <a:spcBef>
                <a:spcPct val="50000"/>
              </a:spcBef>
            </a:pPr>
            <a:r>
              <a:rPr lang="ru-RU" sz="2400"/>
              <a:t>У песни танцевальная форма. Быстрый темп. Чёткий ритм. Благодаря низкому тембру голоса Карабаса, он выглядит устрашающе, сердито и зловеще.</a:t>
            </a:r>
          </a:p>
          <a:p>
            <a:pPr algn="ctr">
              <a:spcBef>
                <a:spcPct val="50000"/>
              </a:spcBef>
            </a:pPr>
            <a:endParaRPr lang="ru-RU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25" y="900113"/>
            <a:ext cx="5518150" cy="4140200"/>
          </a:xfrm>
          <a:prstGeom prst="rect">
            <a:avLst/>
          </a:prstGeom>
          <a:noFill/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168400" y="1801813"/>
            <a:ext cx="4008438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Песня Пауков и Буратино.</a:t>
            </a:r>
          </a:p>
          <a:p>
            <a:pPr>
              <a:spcBef>
                <a:spcPct val="50000"/>
              </a:spcBef>
            </a:pPr>
            <a:r>
              <a:rPr lang="ru-RU" sz="2400"/>
              <a:t>Песня звучит в форме диалога. Пауки говорят свои устрашающие слова, а Буратино поёт 2 раза припев «Поучают…»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i?id=e09ac10cce0eaecacf7913580faa741a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1235075"/>
            <a:ext cx="6034087" cy="4338638"/>
          </a:xfrm>
          <a:prstGeom prst="rect">
            <a:avLst/>
          </a:prstGeom>
          <a:noFill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787400" y="1785938"/>
            <a:ext cx="3881438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Песня «Поле чудес».</a:t>
            </a:r>
          </a:p>
          <a:p>
            <a:pPr>
              <a:spcBef>
                <a:spcPct val="50000"/>
              </a:spcBef>
            </a:pPr>
            <a:r>
              <a:rPr lang="ru-RU" sz="2400"/>
              <a:t>Весёлая , задорная, волшебная песня.  Поют её кот и лиса. Частая смена темпа в песне, придают сказочность и волшебство 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736</Words>
  <Application>Microsoft Office PowerPoint</Application>
  <PresentationFormat>Широкоэкранный</PresentationFormat>
  <Paragraphs>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Algerian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Кабинет Музыки</dc:creator>
  <cp:lastModifiedBy>Кабинет Музыки</cp:lastModifiedBy>
  <cp:revision>6</cp:revision>
  <dcterms:created xsi:type="dcterms:W3CDTF">2017-03-13T08:39:48Z</dcterms:created>
  <dcterms:modified xsi:type="dcterms:W3CDTF">2017-03-13T12:44:05Z</dcterms:modified>
</cp:coreProperties>
</file>