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CE9958-2F21-49B9-872C-15131BD641EC}">
          <p14:sldIdLst>
            <p14:sldId id="256"/>
            <p14:sldId id="257"/>
            <p14:sldId id="258"/>
          </p14:sldIdLst>
        </p14:section>
        <p14:section name="Раздел без заголовка" id="{AA86C723-F7D4-4E33-8995-D39A7058972F}">
          <p14:sldIdLst>
            <p14:sldId id="259"/>
            <p14:sldId id="264"/>
            <p14:sldId id="260"/>
            <p14:sldId id="262"/>
            <p14:sldId id="261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6E8A4-EA3C-4F9D-921D-D138817AA6F9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EB48A-D87F-4DEB-96C0-1AC2DFD6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24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692696"/>
            <a:ext cx="6982544" cy="1152128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accent3"/>
                </a:solidFill>
              </a:rPr>
              <a:t>3 тур</a:t>
            </a:r>
            <a:endParaRPr lang="ru-RU" sz="9600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429000"/>
            <a:ext cx="4752528" cy="28739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ученица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В класса МБОУ СОШ №7 г. Туймазы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Габдуллина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Радмила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Радиковна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39529"/>
      </p:ext>
    </p:extLst>
  </p:cSld>
  <p:clrMapOvr>
    <a:masterClrMapping/>
  </p:clrMapOvr>
  <p:transition spd="slow" advClick="0" advTm="5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32656"/>
            <a:ext cx="6737176" cy="6141296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ХУДОЖЕСТВЕННЫЙ ФИЛЬМ</a:t>
            </a:r>
            <a:endParaRPr lang="ru-RU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468052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20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931224" cy="59252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РЕЖИССЕР - ЛЕОНИД НЕЧАЕВ</a:t>
            </a:r>
          </a:p>
          <a:p>
            <a:pPr marL="0" indent="0" algn="ctr">
              <a:buNone/>
            </a:pPr>
            <a:endParaRPr lang="ru-RU" sz="36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МУЗЫКА - АЛЕКСЕЙ РЫБНИКОВ</a:t>
            </a:r>
          </a:p>
          <a:p>
            <a:pPr marL="0" indent="0" algn="ctr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СЛОВА – Юрий </a:t>
            </a:r>
            <a:r>
              <a:rPr lang="ru-RU" sz="3600" i="1" dirty="0" err="1" smtClean="0">
                <a:solidFill>
                  <a:srgbClr val="FF0000"/>
                </a:solidFill>
              </a:rPr>
              <a:t>Энтин</a:t>
            </a:r>
            <a:r>
              <a:rPr lang="ru-RU" sz="3600" i="1" dirty="0" smtClean="0">
                <a:solidFill>
                  <a:srgbClr val="FF0000"/>
                </a:solidFill>
              </a:rPr>
              <a:t>, Булат Окуджавы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3600" i="1" dirty="0" smtClean="0">
                <a:solidFill>
                  <a:srgbClr val="FF0000"/>
                </a:solidFill>
                <a:cs typeface="Times New Roman" pitchFamily="18" charset="0"/>
              </a:rPr>
              <a:t>ГОД ИЗДАНИЯ    1975 Г</a:t>
            </a:r>
            <a:r>
              <a:rPr lang="ru-RU" sz="3600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  <a:p>
            <a:pPr marL="0" indent="0" algn="ctr">
              <a:buFont typeface="Arial" pitchFamily="34" charset="0"/>
              <a:buNone/>
            </a:pPr>
            <a:endParaRPr lang="ru-RU" sz="36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3600" i="1" dirty="0" smtClean="0">
                <a:solidFill>
                  <a:srgbClr val="FF0000"/>
                </a:solidFill>
                <a:cs typeface="Times New Roman" pitchFamily="18" charset="0"/>
              </a:rPr>
              <a:t>ТЕЛЕПРЕМЬЕРА СОСТОЯЛАСЬ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3600" i="1" dirty="0" smtClean="0">
                <a:solidFill>
                  <a:srgbClr val="FF0000"/>
                </a:solidFill>
                <a:cs typeface="Times New Roman" pitchFamily="18" charset="0"/>
              </a:rPr>
              <a:t>1-2 ЯНВАРЯ 1976 ГОДА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035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234" y="274638"/>
            <a:ext cx="6677565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АКТЕРЫ</a:t>
            </a:r>
            <a:endParaRPr lang="ru-RU" sz="3200" dirty="0">
              <a:solidFill>
                <a:srgbClr val="7030A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11012" y="620686"/>
            <a:ext cx="7873029" cy="5616624"/>
            <a:chOff x="816181" y="985776"/>
            <a:chExt cx="7873029" cy="3933878"/>
          </a:xfrm>
        </p:grpSpPr>
        <p:sp>
          <p:nvSpPr>
            <p:cNvPr id="5" name="Прямоугольник 4"/>
            <p:cNvSpPr/>
            <p:nvPr/>
          </p:nvSpPr>
          <p:spPr>
            <a:xfrm rot="5400000">
              <a:off x="382211" y="2258968"/>
              <a:ext cx="1730050" cy="191795"/>
            </a:xfrm>
            <a:prstGeom prst="round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816181" y="1030593"/>
              <a:ext cx="2131058" cy="1821254"/>
            </a:xfrm>
            <a:prstGeom prst="round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519" tIns="91519" rIns="91519" bIns="9151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Дмитрий Иосифов</a:t>
              </a:r>
              <a:endParaRPr lang="ru-RU" sz="1600" kern="12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 rot="5400000">
              <a:off x="452933" y="3927983"/>
              <a:ext cx="1588607" cy="191795"/>
            </a:xfrm>
            <a:prstGeom prst="round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816181" y="3219891"/>
              <a:ext cx="2131057" cy="1598293"/>
            </a:xfrm>
            <a:prstGeom prst="round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170" tIns="83170" rIns="83170" bIns="8317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err="1" smtClean="0"/>
                <a:t>Рина</a:t>
              </a:r>
              <a:r>
                <a:rPr lang="ru-RU" sz="1600" kern="1200" dirty="0" smtClean="0"/>
                <a:t> Зеленая</a:t>
              </a:r>
              <a:endParaRPr lang="ru-RU" sz="1600" kern="12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 rot="1739">
              <a:off x="1252078" y="4727859"/>
              <a:ext cx="2882031" cy="191795"/>
            </a:xfrm>
            <a:prstGeom prst="round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 rot="16203686">
              <a:off x="3344771" y="3928712"/>
              <a:ext cx="1590065" cy="191795"/>
            </a:xfrm>
            <a:prstGeom prst="round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 rot="16259681">
              <a:off x="3271703" y="2239737"/>
              <a:ext cx="1778467" cy="191795"/>
            </a:xfrm>
            <a:prstGeom prst="round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3709602" y="3219889"/>
              <a:ext cx="2131057" cy="1507458"/>
            </a:xfrm>
            <a:prstGeom prst="round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170" tIns="83170" rIns="83170" bIns="8317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Томас </a:t>
              </a:r>
              <a:r>
                <a:rPr lang="ru-RU" sz="1600" dirty="0" err="1" smtClean="0"/>
                <a:t>Аугустинас</a:t>
              </a:r>
              <a:endParaRPr lang="ru-RU" sz="16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78994">
              <a:off x="4176004" y="1382796"/>
              <a:ext cx="2799328" cy="191795"/>
            </a:xfrm>
            <a:prstGeom prst="round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3707898" y="985776"/>
              <a:ext cx="2132762" cy="1866069"/>
            </a:xfrm>
            <a:prstGeom prst="roundRect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29" tIns="91429" rIns="91429" bIns="9142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Татьяна Проценко</a:t>
              </a:r>
              <a:endParaRPr lang="ru-RU" sz="1600" kern="12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5400000">
              <a:off x="6095029" y="2307187"/>
              <a:ext cx="1759864" cy="191795"/>
            </a:xfrm>
            <a:prstGeom prst="round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6543908" y="1030593"/>
              <a:ext cx="2131057" cy="1821252"/>
            </a:xfrm>
            <a:prstGeom prst="roundRect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278" tIns="93278" rIns="93278" bIns="9327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Роман </a:t>
              </a:r>
              <a:r>
                <a:rPr lang="ru-RU" sz="1600" kern="1200" dirty="0" err="1" smtClean="0"/>
                <a:t>Столкарц</a:t>
              </a:r>
              <a:endParaRPr lang="ru-RU" sz="1600" kern="12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5459511">
              <a:off x="6161526" y="3996281"/>
              <a:ext cx="1599191" cy="191795"/>
            </a:xfrm>
            <a:prstGeom prst="round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558153" y="3229577"/>
              <a:ext cx="2131057" cy="1497770"/>
            </a:xfrm>
            <a:prstGeom prst="roundRect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170" tIns="83170" rIns="83170" bIns="8317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Николай Гринько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98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Актеры</a:t>
            </a:r>
            <a:endParaRPr lang="ru-RU" b="1" i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911012" y="1488027"/>
            <a:ext cx="7831102" cy="2766852"/>
            <a:chOff x="816181" y="1030593"/>
            <a:chExt cx="7831102" cy="2252424"/>
          </a:xfrm>
        </p:grpSpPr>
        <p:sp>
          <p:nvSpPr>
            <p:cNvPr id="6" name="Полилиния 5"/>
            <p:cNvSpPr/>
            <p:nvPr/>
          </p:nvSpPr>
          <p:spPr>
            <a:xfrm>
              <a:off x="816181" y="1030593"/>
              <a:ext cx="2131058" cy="1305041"/>
            </a:xfrm>
            <a:prstGeom prst="round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519" tIns="91519" rIns="91519" bIns="9151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Дмитрий Иосифов</a:t>
              </a:r>
              <a:endParaRPr lang="ru-RU" sz="1600" kern="12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rot="16259681">
              <a:off x="3271703" y="2239737"/>
              <a:ext cx="1778467" cy="191795"/>
            </a:xfrm>
            <a:prstGeom prst="round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 rot="78994">
              <a:off x="4176004" y="1382796"/>
              <a:ext cx="2799328" cy="191795"/>
            </a:xfrm>
            <a:prstGeom prst="round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 rot="5400000">
              <a:off x="6095029" y="2307187"/>
              <a:ext cx="1759864" cy="191795"/>
            </a:xfrm>
            <a:prstGeom prst="round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6516226" y="1068817"/>
              <a:ext cx="2131057" cy="1266817"/>
            </a:xfrm>
            <a:prstGeom prst="round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170" tIns="83170" rIns="83170" bIns="8317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Владимир </a:t>
              </a:r>
              <a:r>
                <a:rPr lang="ru-RU" sz="1600" kern="1200" dirty="0" err="1" smtClean="0"/>
                <a:t>Этиш</a:t>
              </a:r>
              <a:endParaRPr lang="ru-RU" sz="1600" kern="1200" dirty="0"/>
            </a:p>
          </p:txBody>
        </p:sp>
      </p:grpSp>
      <p:sp>
        <p:nvSpPr>
          <p:cNvPr id="22" name="Полилиния 9"/>
          <p:cNvSpPr/>
          <p:nvPr/>
        </p:nvSpPr>
        <p:spPr>
          <a:xfrm>
            <a:off x="911012" y="1488027"/>
            <a:ext cx="2131057" cy="1584787"/>
          </a:xfrm>
          <a:prstGeom prst="roundRect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170" tIns="83170" rIns="83170" bIns="8317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Елена </a:t>
            </a:r>
            <a:r>
              <a:rPr lang="ru-RU" sz="1600" kern="1200" dirty="0" err="1" smtClean="0"/>
              <a:t>Санаева</a:t>
            </a:r>
            <a:endParaRPr lang="ru-RU" sz="1600" kern="1200" dirty="0" smtClean="0"/>
          </a:p>
        </p:txBody>
      </p:sp>
      <p:sp>
        <p:nvSpPr>
          <p:cNvPr id="24" name="Полилиния 11"/>
          <p:cNvSpPr/>
          <p:nvPr/>
        </p:nvSpPr>
        <p:spPr>
          <a:xfrm>
            <a:off x="3802729" y="3233871"/>
            <a:ext cx="2131057" cy="1589185"/>
          </a:xfrm>
          <a:prstGeom prst="roundRect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170" tIns="83170" rIns="83170" bIns="8317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Ролан Быков</a:t>
            </a:r>
            <a:endParaRPr lang="ru-RU" sz="1600" kern="12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3802729" y="1488027"/>
            <a:ext cx="2281440" cy="1584787"/>
            <a:chOff x="4295428" y="2887621"/>
            <a:chExt cx="3625451" cy="226873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295428" y="2887621"/>
              <a:ext cx="3625451" cy="2268730"/>
            </a:xfrm>
            <a:prstGeom prst="roundRect">
              <a:avLst>
                <a:gd name="adj" fmla="val 10000"/>
              </a:avLst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4361877" y="2954070"/>
              <a:ext cx="3492553" cy="2135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Григорий </a:t>
              </a:r>
              <a:r>
                <a:rPr lang="ru-RU" sz="1800" kern="1200" dirty="0" err="1" smtClean="0"/>
                <a:t>Светлорусов</a:t>
              </a:r>
              <a:r>
                <a:rPr lang="ru-RU" sz="1800" kern="1200" dirty="0" smtClean="0"/>
                <a:t> </a:t>
              </a:r>
              <a:endParaRPr lang="ru-RU" sz="1800" kern="1200" dirty="0"/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911012" y="3233871"/>
            <a:ext cx="2131058" cy="1537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911011" y="3233871"/>
            <a:ext cx="2292838" cy="1822947"/>
            <a:chOff x="4813207" y="127579"/>
            <a:chExt cx="2842295" cy="2291359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4813207" y="127579"/>
              <a:ext cx="2842295" cy="1997531"/>
            </a:xfrm>
            <a:prstGeom prst="roundRect">
              <a:avLst>
                <a:gd name="adj" fmla="val 10000"/>
              </a:avLst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Скругленный прямоугольник 4"/>
            <p:cNvSpPr/>
            <p:nvPr/>
          </p:nvSpPr>
          <p:spPr>
            <a:xfrm>
              <a:off x="4813207" y="561766"/>
              <a:ext cx="2773157" cy="18571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 smtClean="0">
                <a:solidFill>
                  <a:schemeClr val="bg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err="1" smtClean="0">
                  <a:solidFill>
                    <a:schemeClr val="bg1"/>
                  </a:solidFill>
                </a:rPr>
                <a:t>Баадур</a:t>
              </a:r>
              <a:r>
                <a:rPr lang="ru-RU" kern="1200" dirty="0" smtClean="0">
                  <a:solidFill>
                    <a:schemeClr val="bg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bg1"/>
                  </a:solidFill>
                </a:rPr>
                <a:t>Цуладзе</a:t>
              </a:r>
              <a:endParaRPr lang="ru-RU" kern="1200" dirty="0" smtClean="0">
                <a:solidFill>
                  <a:schemeClr val="bg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err="1" smtClean="0"/>
                <a:t>Баадур</a:t>
              </a:r>
              <a:r>
                <a:rPr lang="ru-RU" sz="1800" kern="1200" dirty="0" smtClean="0"/>
                <a:t> </a:t>
              </a:r>
              <a:r>
                <a:rPr lang="ru-RU" sz="1800" kern="1200" dirty="0" err="1" smtClean="0"/>
                <a:t>Цуладзе</a:t>
              </a:r>
              <a:endParaRPr lang="ru-RU" sz="1800" kern="1200" dirty="0"/>
            </a:p>
          </p:txBody>
        </p:sp>
      </p:grpSp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5056818"/>
            <a:ext cx="3103563" cy="16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Скругленный прямоугольник 57"/>
          <p:cNvSpPr/>
          <p:nvPr/>
        </p:nvSpPr>
        <p:spPr>
          <a:xfrm>
            <a:off x="6611056" y="3233870"/>
            <a:ext cx="2131057" cy="1589185"/>
          </a:xfrm>
          <a:prstGeom prst="roundRect">
            <a:avLst>
              <a:gd name="adj" fmla="val 10000"/>
            </a:avLst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Владимир Басов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3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Музыкально-теоретический анализ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277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Песня «Буратино»</a:t>
            </a:r>
          </a:p>
          <a:p>
            <a:pPr algn="just"/>
            <a:r>
              <a:rPr lang="ru-RU" sz="3600" dirty="0" smtClean="0">
                <a:solidFill>
                  <a:srgbClr val="FF0000"/>
                </a:solidFill>
              </a:rPr>
              <a:t>Куплетная форма – 3 куплета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Хоровое исполнение- детские голоса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Композиторская.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Темп- быстрый.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3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3"/>
                </a:solidFill>
              </a:rPr>
              <a:t>Музыкально-теоретический анализ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746760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	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Песня черепахи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Тортилы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i="1" dirty="0"/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accent4"/>
                </a:solidFill>
              </a:rPr>
              <a:t>Куплетная форма -  4 куплета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accent4"/>
                </a:solidFill>
              </a:rPr>
              <a:t>Женское сольное исполнение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accent4"/>
                </a:solidFill>
              </a:rPr>
              <a:t>Композиторская</a:t>
            </a:r>
          </a:p>
          <a:p>
            <a:pPr marL="0" indent="0" algn="ctr">
              <a:buNone/>
            </a:pPr>
            <a:r>
              <a:rPr lang="ru-RU" sz="2800" i="1" dirty="0" smtClean="0">
                <a:solidFill>
                  <a:schemeClr val="accent4"/>
                </a:solidFill>
              </a:rPr>
              <a:t>Темп - медленный</a:t>
            </a:r>
            <a:endParaRPr lang="ru-RU" sz="2800" b="1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38524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Понравившиеся песни!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71520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Очень понравился художественный фильм «Приключения Буратино».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Я впервые посмотрела его. Все песни очень запоминающиеся.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	Мне нравиться  песня «Буратино». Она поется в самом конце фильма. Такая живая песня, что охота встать и вместе с героями спеть её и станцевать.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	Даже если не смотрел фильм, а услышал песню, то очень ясно представляешь Буратино. Такого  энергичного, доброго, веселого, готового всегда  прийти на помощь друзьям.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	Буратино не очень послушный мальчик, т.к. он ушел с незнакомыми ему людьми (котом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Базилио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и лисой Алисой), он не думал что за него будут волноваться, его будут искать. Это не очень хороший поступок.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06434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Какую бы роль вы хотели сыграть в этом мюзикле?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484784"/>
            <a:ext cx="7520940" cy="47525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Как, наверное, все девочки я хотела бы сыграть роль – Мальвины.</a:t>
            </a:r>
          </a:p>
          <a:p>
            <a:r>
              <a:rPr lang="ru-RU" sz="2800" dirty="0" smtClean="0"/>
              <a:t> 	</a:t>
            </a:r>
            <a:r>
              <a:rPr lang="ru-RU" sz="2800" dirty="0" smtClean="0">
                <a:solidFill>
                  <a:srgbClr val="FF0000"/>
                </a:solidFill>
              </a:rPr>
              <a:t>Она такая утонченная, добрая, воспитанная, образованная, отзывчивая, красивая. </a:t>
            </a:r>
            <a:r>
              <a:rPr lang="ru-RU" sz="2800" dirty="0">
                <a:solidFill>
                  <a:srgbClr val="FF0000"/>
                </a:solidFill>
              </a:rPr>
              <a:t>	У</a:t>
            </a:r>
            <a:r>
              <a:rPr lang="ru-RU" sz="2800" dirty="0" smtClean="0">
                <a:solidFill>
                  <a:srgbClr val="FF0000"/>
                </a:solidFill>
              </a:rPr>
              <a:t> нее такие красивые глаза.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1088"/>
            <a:ext cx="439248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0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505</TotalTime>
  <Words>111</Words>
  <Application>Microsoft Office PowerPoint</Application>
  <PresentationFormat>Экран (4:3)</PresentationFormat>
  <Paragraphs>118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3 тур</vt:lpstr>
      <vt:lpstr>Презентация PowerPoint</vt:lpstr>
      <vt:lpstr>Презентация PowerPoint</vt:lpstr>
      <vt:lpstr>АКТЕРЫ</vt:lpstr>
      <vt:lpstr>Актеры</vt:lpstr>
      <vt:lpstr>Музыкально-теоретический анализ</vt:lpstr>
      <vt:lpstr>Музыкально-теоретический анализ</vt:lpstr>
      <vt:lpstr>                    Понравившиеся песни!</vt:lpstr>
      <vt:lpstr>Какую бы роль вы хотели сыграть в этом мюзикле?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1тур. Проблемно-практический</dc:title>
  <dc:creator>Руслан</dc:creator>
  <cp:lastModifiedBy>Бухгалтер</cp:lastModifiedBy>
  <cp:revision>39</cp:revision>
  <dcterms:created xsi:type="dcterms:W3CDTF">2016-11-08T15:57:49Z</dcterms:created>
  <dcterms:modified xsi:type="dcterms:W3CDTF">2017-03-13T11:50:18Z</dcterms:modified>
</cp:coreProperties>
</file>