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CE9958-2F21-49B9-872C-15131BD641EC}">
          <p14:sldIdLst>
            <p14:sldId id="256"/>
            <p14:sldId id="257"/>
            <p14:sldId id="258"/>
          </p14:sldIdLst>
        </p14:section>
        <p14:section name="Раздел без заголовка" id="{AA86C723-F7D4-4E33-8995-D39A7058972F}">
          <p14:sldIdLst>
            <p14:sldId id="259"/>
            <p14:sldId id="264"/>
            <p14:sldId id="260"/>
            <p14:sldId id="262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38D4C-E93F-44B6-95F2-35A6073F6FF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61FAC1-632C-4B9E-AC49-7CA3829BFF7A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600" dirty="0" smtClean="0"/>
        </a:p>
        <a:p>
          <a:r>
            <a:rPr lang="ru-RU" sz="1800" dirty="0" smtClean="0"/>
            <a:t>Владимир Басов</a:t>
          </a:r>
          <a:endParaRPr lang="ru-RU" sz="1800" dirty="0"/>
        </a:p>
      </dgm:t>
    </dgm:pt>
    <dgm:pt modelId="{338B04A3-2DC4-4B91-854A-572BB3477938}" type="parTrans" cxnId="{1899A440-1D4E-4618-A269-36931E300B51}">
      <dgm:prSet/>
      <dgm:spPr/>
      <dgm:t>
        <a:bodyPr/>
        <a:lstStyle/>
        <a:p>
          <a:endParaRPr lang="ru-RU"/>
        </a:p>
      </dgm:t>
    </dgm:pt>
    <dgm:pt modelId="{E9FE806F-93B9-4D8E-B4C8-B9D4C229071C}" type="sibTrans" cxnId="{1899A440-1D4E-4618-A269-36931E300B51}">
      <dgm:prSet/>
      <dgm:spPr/>
      <dgm:t>
        <a:bodyPr/>
        <a:lstStyle/>
        <a:p>
          <a:endParaRPr lang="ru-RU"/>
        </a:p>
      </dgm:t>
    </dgm:pt>
    <dgm:pt modelId="{83614126-01B7-45CC-A15E-A174B986E3EE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600" dirty="0" smtClean="0"/>
        </a:p>
        <a:p>
          <a:r>
            <a:rPr lang="ru-RU" sz="1800" dirty="0" smtClean="0"/>
            <a:t>Юрий Катин-Ярцев</a:t>
          </a:r>
          <a:endParaRPr lang="ru-RU" sz="1800" dirty="0"/>
        </a:p>
      </dgm:t>
    </dgm:pt>
    <dgm:pt modelId="{10101DE3-072D-47FF-9463-4470B5D446FF}" type="parTrans" cxnId="{16A45C64-73BA-494E-9B0A-FF2CB39F8E73}">
      <dgm:prSet/>
      <dgm:spPr/>
      <dgm:t>
        <a:bodyPr/>
        <a:lstStyle/>
        <a:p>
          <a:endParaRPr lang="ru-RU"/>
        </a:p>
      </dgm:t>
    </dgm:pt>
    <dgm:pt modelId="{870915C8-CDDA-4835-A257-80259136F7AC}" type="sibTrans" cxnId="{16A45C64-73BA-494E-9B0A-FF2CB39F8E73}">
      <dgm:prSet/>
      <dgm:spPr/>
      <dgm:t>
        <a:bodyPr/>
        <a:lstStyle/>
        <a:p>
          <a:endParaRPr lang="ru-RU"/>
        </a:p>
      </dgm:t>
    </dgm:pt>
    <dgm:pt modelId="{0AF92B72-8C4F-48FA-A1CE-DDE5A6A63C96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600" dirty="0" smtClean="0"/>
        </a:p>
        <a:p>
          <a:r>
            <a:rPr lang="ru-RU" sz="1800" dirty="0" smtClean="0"/>
            <a:t>Григорий </a:t>
          </a:r>
          <a:r>
            <a:rPr lang="ru-RU" sz="1800" dirty="0" err="1" smtClean="0"/>
            <a:t>Светлорусов</a:t>
          </a:r>
          <a:r>
            <a:rPr lang="ru-RU" sz="1800" dirty="0" smtClean="0"/>
            <a:t> </a:t>
          </a:r>
          <a:endParaRPr lang="ru-RU" sz="1800" dirty="0"/>
        </a:p>
      </dgm:t>
    </dgm:pt>
    <dgm:pt modelId="{8E0EA45F-57B5-4D9B-A383-A91FD368E75E}" type="parTrans" cxnId="{717EF8DD-19A5-48B4-9109-978FD765C2DE}">
      <dgm:prSet/>
      <dgm:spPr/>
      <dgm:t>
        <a:bodyPr/>
        <a:lstStyle/>
        <a:p>
          <a:endParaRPr lang="ru-RU"/>
        </a:p>
      </dgm:t>
    </dgm:pt>
    <dgm:pt modelId="{ACAC6D35-9C15-4545-8507-BFDE2347EC62}" type="sibTrans" cxnId="{717EF8DD-19A5-48B4-9109-978FD765C2DE}">
      <dgm:prSet/>
      <dgm:spPr/>
      <dgm:t>
        <a:bodyPr/>
        <a:lstStyle/>
        <a:p>
          <a:endParaRPr lang="ru-RU"/>
        </a:p>
      </dgm:t>
    </dgm:pt>
    <dgm:pt modelId="{4595E6A2-A9AD-4F56-8DB0-8B1CA944348E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600" dirty="0" smtClean="0"/>
        </a:p>
        <a:p>
          <a:r>
            <a:rPr lang="ru-RU" sz="1800" dirty="0" err="1" smtClean="0"/>
            <a:t>Баадур</a:t>
          </a:r>
          <a:r>
            <a:rPr lang="ru-RU" sz="1800" dirty="0" smtClean="0"/>
            <a:t> </a:t>
          </a:r>
          <a:r>
            <a:rPr lang="ru-RU" sz="1800" dirty="0" err="1" smtClean="0"/>
            <a:t>Цуладзе</a:t>
          </a:r>
          <a:endParaRPr lang="ru-RU" sz="1800" dirty="0"/>
        </a:p>
      </dgm:t>
    </dgm:pt>
    <dgm:pt modelId="{E6674853-C00A-4F38-89CB-A488E1C0E756}" type="parTrans" cxnId="{9A5F07C8-1E12-4D0F-80C8-1427FC0167A3}">
      <dgm:prSet/>
      <dgm:spPr/>
      <dgm:t>
        <a:bodyPr/>
        <a:lstStyle/>
        <a:p>
          <a:endParaRPr lang="ru-RU"/>
        </a:p>
      </dgm:t>
    </dgm:pt>
    <dgm:pt modelId="{7C280172-773A-4CEA-BC5F-5ACE3B222ED5}" type="sibTrans" cxnId="{9A5F07C8-1E12-4D0F-80C8-1427FC0167A3}">
      <dgm:prSet/>
      <dgm:spPr/>
      <dgm:t>
        <a:bodyPr/>
        <a:lstStyle/>
        <a:p>
          <a:endParaRPr lang="ru-RU"/>
        </a:p>
      </dgm:t>
    </dgm:pt>
    <dgm:pt modelId="{E862DED2-5D6D-4B43-AC0E-0FAD21E8EF13}" type="pres">
      <dgm:prSet presAssocID="{9E638D4C-E93F-44B6-95F2-35A6073F6FF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9127779-AB68-4EFE-913D-28A9310E27C7}" type="pres">
      <dgm:prSet presAssocID="{7261FAC1-632C-4B9E-AC49-7CA3829BFF7A}" presName="compNode" presStyleCnt="0"/>
      <dgm:spPr/>
    </dgm:pt>
    <dgm:pt modelId="{CA1F664B-546E-4877-8CD9-6A110F2C9594}" type="pres">
      <dgm:prSet presAssocID="{7261FAC1-632C-4B9E-AC49-7CA3829BFF7A}" presName="dummyConnPt" presStyleCnt="0"/>
      <dgm:spPr/>
    </dgm:pt>
    <dgm:pt modelId="{D8694501-302D-40F6-BE04-11936CB2874D}" type="pres">
      <dgm:prSet presAssocID="{7261FAC1-632C-4B9E-AC49-7CA3829BFF7A}" presName="node" presStyleLbl="node1" presStyleIdx="0" presStyleCnt="4" custScaleX="105548" custScaleY="118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DA359-36F1-4C06-8357-B94A9787DD41}" type="pres">
      <dgm:prSet presAssocID="{E9FE806F-93B9-4D8E-B4C8-B9D4C229071C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FC4FD3C2-8EC8-430E-8C98-B9159A3F2B81}" type="pres">
      <dgm:prSet presAssocID="{83614126-01B7-45CC-A15E-A174B986E3EE}" presName="compNode" presStyleCnt="0"/>
      <dgm:spPr/>
    </dgm:pt>
    <dgm:pt modelId="{9798FA4D-BB5E-4E8D-BD68-DF5CF4A4338C}" type="pres">
      <dgm:prSet presAssocID="{83614126-01B7-45CC-A15E-A174B986E3EE}" presName="dummyConnPt" presStyleCnt="0"/>
      <dgm:spPr/>
    </dgm:pt>
    <dgm:pt modelId="{A2E876CD-4396-477F-8E24-292900F54DCE}" type="pres">
      <dgm:prSet presAssocID="{83614126-01B7-45CC-A15E-A174B986E3EE}" presName="node" presStyleLbl="node1" presStyleIdx="1" presStyleCnt="4" custLinFactNeighborX="-502" custLinFactNeighborY="-2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317B3-BF6D-4A34-9BE6-864183EBDC2B}" type="pres">
      <dgm:prSet presAssocID="{870915C8-CDDA-4835-A257-80259136F7AC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EBFBF9EF-BA73-4DEF-A133-5352F303239D}" type="pres">
      <dgm:prSet presAssocID="{0AF92B72-8C4F-48FA-A1CE-DDE5A6A63C96}" presName="compNode" presStyleCnt="0"/>
      <dgm:spPr/>
    </dgm:pt>
    <dgm:pt modelId="{1133BBBF-01C4-49B8-AA7B-86D9E5BA42E8}" type="pres">
      <dgm:prSet presAssocID="{0AF92B72-8C4F-48FA-A1CE-DDE5A6A63C96}" presName="dummyConnPt" presStyleCnt="0"/>
      <dgm:spPr/>
    </dgm:pt>
    <dgm:pt modelId="{96C63AA4-71D4-485E-9432-31041385F75B}" type="pres">
      <dgm:prSet presAssocID="{0AF92B72-8C4F-48FA-A1CE-DDE5A6A63C96}" presName="node" presStyleLbl="node1" presStyleIdx="2" presStyleCnt="4" custScaleX="117027" custScaleY="122055" custLinFactNeighborX="1676" custLinFactNeighborY="-3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49967-B611-4AB0-A3F3-7EEA88052A09}" type="pres">
      <dgm:prSet presAssocID="{ACAC6D35-9C15-4545-8507-BFDE2347EC62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561CFCDC-28E9-49A5-83FC-53A1F04D378C}" type="pres">
      <dgm:prSet presAssocID="{4595E6A2-A9AD-4F56-8DB0-8B1CA944348E}" presName="compNode" presStyleCnt="0"/>
      <dgm:spPr/>
    </dgm:pt>
    <dgm:pt modelId="{66945731-817E-4817-8884-FFD7EC641098}" type="pres">
      <dgm:prSet presAssocID="{4595E6A2-A9AD-4F56-8DB0-8B1CA944348E}" presName="dummyConnPt" presStyleCnt="0"/>
      <dgm:spPr/>
    </dgm:pt>
    <dgm:pt modelId="{C4F72387-1DE5-45C7-B7BF-39AA1F029808}" type="pres">
      <dgm:prSet presAssocID="{4595E6A2-A9AD-4F56-8DB0-8B1CA944348E}" presName="node" presStyleLbl="node1" presStyleIdx="3" presStyleCnt="4" custScaleY="126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EF8DD-19A5-48B4-9109-978FD765C2DE}" srcId="{9E638D4C-E93F-44B6-95F2-35A6073F6FF7}" destId="{0AF92B72-8C4F-48FA-A1CE-DDE5A6A63C96}" srcOrd="2" destOrd="0" parTransId="{8E0EA45F-57B5-4D9B-A383-A91FD368E75E}" sibTransId="{ACAC6D35-9C15-4545-8507-BFDE2347EC62}"/>
    <dgm:cxn modelId="{16A45C64-73BA-494E-9B0A-FF2CB39F8E73}" srcId="{9E638D4C-E93F-44B6-95F2-35A6073F6FF7}" destId="{83614126-01B7-45CC-A15E-A174B986E3EE}" srcOrd="1" destOrd="0" parTransId="{10101DE3-072D-47FF-9463-4470B5D446FF}" sibTransId="{870915C8-CDDA-4835-A257-80259136F7AC}"/>
    <dgm:cxn modelId="{017633C3-7EE9-4658-9345-5660E79D48B1}" type="presOf" srcId="{83614126-01B7-45CC-A15E-A174B986E3EE}" destId="{A2E876CD-4396-477F-8E24-292900F54DCE}" srcOrd="0" destOrd="0" presId="urn:microsoft.com/office/officeart/2005/8/layout/bProcess4"/>
    <dgm:cxn modelId="{1899A440-1D4E-4618-A269-36931E300B51}" srcId="{9E638D4C-E93F-44B6-95F2-35A6073F6FF7}" destId="{7261FAC1-632C-4B9E-AC49-7CA3829BFF7A}" srcOrd="0" destOrd="0" parTransId="{338B04A3-2DC4-4B91-854A-572BB3477938}" sibTransId="{E9FE806F-93B9-4D8E-B4C8-B9D4C229071C}"/>
    <dgm:cxn modelId="{4149644C-4A27-41D5-A375-C065637C921B}" type="presOf" srcId="{E9FE806F-93B9-4D8E-B4C8-B9D4C229071C}" destId="{936DA359-36F1-4C06-8357-B94A9787DD41}" srcOrd="0" destOrd="0" presId="urn:microsoft.com/office/officeart/2005/8/layout/bProcess4"/>
    <dgm:cxn modelId="{48CC6616-6122-4B3A-901F-01BC9A65B5A8}" type="presOf" srcId="{7261FAC1-632C-4B9E-AC49-7CA3829BFF7A}" destId="{D8694501-302D-40F6-BE04-11936CB2874D}" srcOrd="0" destOrd="0" presId="urn:microsoft.com/office/officeart/2005/8/layout/bProcess4"/>
    <dgm:cxn modelId="{BE5721AA-57DA-49AF-9C37-0992C9D66A83}" type="presOf" srcId="{4595E6A2-A9AD-4F56-8DB0-8B1CA944348E}" destId="{C4F72387-1DE5-45C7-B7BF-39AA1F029808}" srcOrd="0" destOrd="0" presId="urn:microsoft.com/office/officeart/2005/8/layout/bProcess4"/>
    <dgm:cxn modelId="{9A5F07C8-1E12-4D0F-80C8-1427FC0167A3}" srcId="{9E638D4C-E93F-44B6-95F2-35A6073F6FF7}" destId="{4595E6A2-A9AD-4F56-8DB0-8B1CA944348E}" srcOrd="3" destOrd="0" parTransId="{E6674853-C00A-4F38-89CB-A488E1C0E756}" sibTransId="{7C280172-773A-4CEA-BC5F-5ACE3B222ED5}"/>
    <dgm:cxn modelId="{0124B9D5-E249-4220-A2CB-946421735270}" type="presOf" srcId="{ACAC6D35-9C15-4545-8507-BFDE2347EC62}" destId="{42649967-B611-4AB0-A3F3-7EEA88052A09}" srcOrd="0" destOrd="0" presId="urn:microsoft.com/office/officeart/2005/8/layout/bProcess4"/>
    <dgm:cxn modelId="{A8D7476C-BEAD-4AD1-A7D0-9A57694A41F2}" type="presOf" srcId="{870915C8-CDDA-4835-A257-80259136F7AC}" destId="{D11317B3-BF6D-4A34-9BE6-864183EBDC2B}" srcOrd="0" destOrd="0" presId="urn:microsoft.com/office/officeart/2005/8/layout/bProcess4"/>
    <dgm:cxn modelId="{58AFAA56-3507-49C7-8C43-00BB5C786183}" type="presOf" srcId="{9E638D4C-E93F-44B6-95F2-35A6073F6FF7}" destId="{E862DED2-5D6D-4B43-AC0E-0FAD21E8EF13}" srcOrd="0" destOrd="0" presId="urn:microsoft.com/office/officeart/2005/8/layout/bProcess4"/>
    <dgm:cxn modelId="{9F248704-A498-4BA6-8DE7-2E8621B58110}" type="presOf" srcId="{0AF92B72-8C4F-48FA-A1CE-DDE5A6A63C96}" destId="{96C63AA4-71D4-485E-9432-31041385F75B}" srcOrd="0" destOrd="0" presId="urn:microsoft.com/office/officeart/2005/8/layout/bProcess4"/>
    <dgm:cxn modelId="{EBB55E8A-BE42-4D0D-A0E1-9BB0725FD4D9}" type="presParOf" srcId="{E862DED2-5D6D-4B43-AC0E-0FAD21E8EF13}" destId="{E9127779-AB68-4EFE-913D-28A9310E27C7}" srcOrd="0" destOrd="0" presId="urn:microsoft.com/office/officeart/2005/8/layout/bProcess4"/>
    <dgm:cxn modelId="{B280EC50-4D7F-49EE-B4B0-36893269C35A}" type="presParOf" srcId="{E9127779-AB68-4EFE-913D-28A9310E27C7}" destId="{CA1F664B-546E-4877-8CD9-6A110F2C9594}" srcOrd="0" destOrd="0" presId="urn:microsoft.com/office/officeart/2005/8/layout/bProcess4"/>
    <dgm:cxn modelId="{B56C76B3-1A49-4D71-9523-5EBE95CFE4D3}" type="presParOf" srcId="{E9127779-AB68-4EFE-913D-28A9310E27C7}" destId="{D8694501-302D-40F6-BE04-11936CB2874D}" srcOrd="1" destOrd="0" presId="urn:microsoft.com/office/officeart/2005/8/layout/bProcess4"/>
    <dgm:cxn modelId="{BD2A76EF-0CF9-4652-975D-2572908E243A}" type="presParOf" srcId="{E862DED2-5D6D-4B43-AC0E-0FAD21E8EF13}" destId="{936DA359-36F1-4C06-8357-B94A9787DD41}" srcOrd="1" destOrd="0" presId="urn:microsoft.com/office/officeart/2005/8/layout/bProcess4"/>
    <dgm:cxn modelId="{E57001E5-6218-42BF-B4D4-3CB1097D5D82}" type="presParOf" srcId="{E862DED2-5D6D-4B43-AC0E-0FAD21E8EF13}" destId="{FC4FD3C2-8EC8-430E-8C98-B9159A3F2B81}" srcOrd="2" destOrd="0" presId="urn:microsoft.com/office/officeart/2005/8/layout/bProcess4"/>
    <dgm:cxn modelId="{5EAF31E4-D12C-42EB-9A9B-7AF5FB6A75A2}" type="presParOf" srcId="{FC4FD3C2-8EC8-430E-8C98-B9159A3F2B81}" destId="{9798FA4D-BB5E-4E8D-BD68-DF5CF4A4338C}" srcOrd="0" destOrd="0" presId="urn:microsoft.com/office/officeart/2005/8/layout/bProcess4"/>
    <dgm:cxn modelId="{A6E1DDEF-D867-44D4-A49E-6EF7A6281C61}" type="presParOf" srcId="{FC4FD3C2-8EC8-430E-8C98-B9159A3F2B81}" destId="{A2E876CD-4396-477F-8E24-292900F54DCE}" srcOrd="1" destOrd="0" presId="urn:microsoft.com/office/officeart/2005/8/layout/bProcess4"/>
    <dgm:cxn modelId="{CC8E7EA8-B96F-4C8B-99EE-4BD3E38D5BC0}" type="presParOf" srcId="{E862DED2-5D6D-4B43-AC0E-0FAD21E8EF13}" destId="{D11317B3-BF6D-4A34-9BE6-864183EBDC2B}" srcOrd="3" destOrd="0" presId="urn:microsoft.com/office/officeart/2005/8/layout/bProcess4"/>
    <dgm:cxn modelId="{910424AD-8732-4C11-8163-A06DBD36BEF3}" type="presParOf" srcId="{E862DED2-5D6D-4B43-AC0E-0FAD21E8EF13}" destId="{EBFBF9EF-BA73-4DEF-A133-5352F303239D}" srcOrd="4" destOrd="0" presId="urn:microsoft.com/office/officeart/2005/8/layout/bProcess4"/>
    <dgm:cxn modelId="{1D2F5FBE-031A-46B0-8F62-2DBD81693038}" type="presParOf" srcId="{EBFBF9EF-BA73-4DEF-A133-5352F303239D}" destId="{1133BBBF-01C4-49B8-AA7B-86D9E5BA42E8}" srcOrd="0" destOrd="0" presId="urn:microsoft.com/office/officeart/2005/8/layout/bProcess4"/>
    <dgm:cxn modelId="{6CA66861-BC31-48B8-8388-A9B2CDC98175}" type="presParOf" srcId="{EBFBF9EF-BA73-4DEF-A133-5352F303239D}" destId="{96C63AA4-71D4-485E-9432-31041385F75B}" srcOrd="1" destOrd="0" presId="urn:microsoft.com/office/officeart/2005/8/layout/bProcess4"/>
    <dgm:cxn modelId="{681AFA60-41ED-4940-926E-292D53A9C9D5}" type="presParOf" srcId="{E862DED2-5D6D-4B43-AC0E-0FAD21E8EF13}" destId="{42649967-B611-4AB0-A3F3-7EEA88052A09}" srcOrd="5" destOrd="0" presId="urn:microsoft.com/office/officeart/2005/8/layout/bProcess4"/>
    <dgm:cxn modelId="{B721B4F4-3FB0-4092-9A4B-736DDDB29E2C}" type="presParOf" srcId="{E862DED2-5D6D-4B43-AC0E-0FAD21E8EF13}" destId="{561CFCDC-28E9-49A5-83FC-53A1F04D378C}" srcOrd="6" destOrd="0" presId="urn:microsoft.com/office/officeart/2005/8/layout/bProcess4"/>
    <dgm:cxn modelId="{B69E9EE1-ECBC-4345-AC23-238418AFBFD3}" type="presParOf" srcId="{561CFCDC-28E9-49A5-83FC-53A1F04D378C}" destId="{66945731-817E-4817-8884-FFD7EC641098}" srcOrd="0" destOrd="0" presId="urn:microsoft.com/office/officeart/2005/8/layout/bProcess4"/>
    <dgm:cxn modelId="{51F558A2-C4D5-4E93-AD5B-2F6B7E9B3E60}" type="presParOf" srcId="{561CFCDC-28E9-49A5-83FC-53A1F04D378C}" destId="{C4F72387-1DE5-45C7-B7BF-39AA1F02980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DA359-36F1-4C06-8357-B94A9787DD41}">
      <dsp:nvSpPr>
        <dsp:cNvPr id="0" name=""/>
        <dsp:cNvSpPr/>
      </dsp:nvSpPr>
      <dsp:spPr>
        <a:xfrm rot="5421980">
          <a:off x="-509766" y="2405998"/>
          <a:ext cx="2432386" cy="27881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94501-302D-40F6-BE04-11936CB2874D}">
      <dsp:nvSpPr>
        <dsp:cNvPr id="0" name=""/>
        <dsp:cNvSpPr/>
      </dsp:nvSpPr>
      <dsp:spPr>
        <a:xfrm>
          <a:off x="1632" y="690008"/>
          <a:ext cx="3269836" cy="22080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Владимир Басов</a:t>
          </a:r>
          <a:endParaRPr lang="ru-RU" sz="1800" kern="1200" dirty="0"/>
        </a:p>
      </dsp:txBody>
      <dsp:txXfrm>
        <a:off x="66303" y="754679"/>
        <a:ext cx="3140494" cy="2078680"/>
      </dsp:txXfrm>
    </dsp:sp>
    <dsp:sp modelId="{D11317B3-BF6D-4A34-9BE6-864183EBDC2B}">
      <dsp:nvSpPr>
        <dsp:cNvPr id="0" name=""/>
        <dsp:cNvSpPr/>
      </dsp:nvSpPr>
      <dsp:spPr>
        <a:xfrm rot="21438074">
          <a:off x="703203" y="3523616"/>
          <a:ext cx="4485089" cy="27881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876CD-4396-477F-8E24-292900F54DCE}">
      <dsp:nvSpPr>
        <dsp:cNvPr id="0" name=""/>
        <dsp:cNvSpPr/>
      </dsp:nvSpPr>
      <dsp:spPr>
        <a:xfrm>
          <a:off x="72018" y="3312370"/>
          <a:ext cx="3097961" cy="18587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Юрий Катин-Ярцев</a:t>
          </a:r>
          <a:endParaRPr lang="ru-RU" sz="1800" kern="1200" dirty="0"/>
        </a:p>
      </dsp:txBody>
      <dsp:txXfrm>
        <a:off x="126460" y="3366812"/>
        <a:ext cx="2989077" cy="1749892"/>
      </dsp:txXfrm>
    </dsp:sp>
    <dsp:sp modelId="{42649967-B611-4AB0-A3F3-7EEA88052A09}">
      <dsp:nvSpPr>
        <dsp:cNvPr id="0" name=""/>
        <dsp:cNvSpPr/>
      </dsp:nvSpPr>
      <dsp:spPr>
        <a:xfrm rot="16197919">
          <a:off x="3836676" y="2052528"/>
          <a:ext cx="2696625" cy="27881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63AA4-71D4-485E-9432-31041385F75B}">
      <dsp:nvSpPr>
        <dsp:cNvPr id="0" name=""/>
        <dsp:cNvSpPr/>
      </dsp:nvSpPr>
      <dsp:spPr>
        <a:xfrm>
          <a:off x="4295428" y="2887621"/>
          <a:ext cx="3625451" cy="22687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Григорий </a:t>
          </a:r>
          <a:r>
            <a:rPr lang="ru-RU" sz="1800" kern="1200" dirty="0" err="1" smtClean="0"/>
            <a:t>Светлорусов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361877" y="2954070"/>
        <a:ext cx="3492553" cy="2135832"/>
      </dsp:txXfrm>
    </dsp:sp>
    <dsp:sp modelId="{C4F72387-1DE5-45C7-B7BF-39AA1F029808}">
      <dsp:nvSpPr>
        <dsp:cNvPr id="0" name=""/>
        <dsp:cNvSpPr/>
      </dsp:nvSpPr>
      <dsp:spPr>
        <a:xfrm>
          <a:off x="4557541" y="127579"/>
          <a:ext cx="3097961" cy="23604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Баадур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Цуладзе</a:t>
          </a:r>
          <a:endParaRPr lang="ru-RU" sz="1800" kern="1200" dirty="0"/>
        </a:p>
      </dsp:txBody>
      <dsp:txXfrm>
        <a:off x="4626678" y="196716"/>
        <a:ext cx="2959687" cy="222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E8A4-EA3C-4F9D-921D-D138817AA6F9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EB48A-D87F-4DEB-96C0-1AC2DFD6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2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1E7798-F49C-41FB-884E-839C7728C92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413CDA-6052-42D2-AC15-70385504ED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692696"/>
            <a:ext cx="6982544" cy="115212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accent3"/>
                </a:solidFill>
              </a:rPr>
              <a:t>3 тур</a:t>
            </a:r>
            <a:endParaRPr lang="ru-RU" sz="96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429000"/>
            <a:ext cx="4752528" cy="28739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ученица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В класса МБОУ СОШ №7 г. Туймазы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Габдуллина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Самира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Радиковна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39529"/>
      </p:ext>
    </p:extLst>
  </p:cSld>
  <p:clrMapOvr>
    <a:masterClrMapping/>
  </p:clrMapOvr>
  <p:transition spd="slow" advClick="0" advTm="5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32656"/>
            <a:ext cx="6737176" cy="6141296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Художественный фильм</a:t>
            </a:r>
          </a:p>
          <a:p>
            <a:pPr marL="0" indent="0">
              <a:buFont typeface="Arial" pitchFamily="34" charset="0"/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24000"/>
            <a:ext cx="6667500" cy="46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931224" cy="5925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РЕЖИССЕР - ЛЕОНИД НЕЧАЕВ</a:t>
            </a:r>
          </a:p>
          <a:p>
            <a:pPr marL="0" indent="0" algn="ctr">
              <a:buNone/>
            </a:pPr>
            <a:endParaRPr lang="ru-RU" sz="36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СЛОВА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– Юрий </a:t>
            </a:r>
            <a:r>
              <a:rPr lang="ru-RU" sz="3600" b="1" i="1" dirty="0" err="1" smtClean="0">
                <a:solidFill>
                  <a:schemeClr val="accent3">
                    <a:lumMod val="50000"/>
                  </a:schemeClr>
                </a:solidFill>
              </a:rPr>
              <a:t>Энтин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, Булат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Окуджавы</a:t>
            </a:r>
          </a:p>
          <a:p>
            <a:pPr marL="0" indent="0" algn="ctr">
              <a:buNone/>
            </a:pP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</a:rPr>
              <a:t>МУЗЫКА - АЛЕКСЕЙ РЫБНИКОВ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Выпуск 1975 г.</a:t>
            </a:r>
            <a:endParaRPr lang="ru-RU" sz="3600" b="1" i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3600" b="1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ТЕЛЕПРЕМЬЕРА СОСТОЯЛАСЬ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 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ЯНВАРЯ </a:t>
            </a:r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1976 ГОДА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3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234" y="274638"/>
            <a:ext cx="6677565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АКТЕРЫ</a:t>
            </a:r>
            <a:endParaRPr lang="ru-RU" sz="3200" dirty="0">
              <a:solidFill>
                <a:srgbClr val="7030A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11012" y="620689"/>
            <a:ext cx="7873029" cy="5904655"/>
            <a:chOff x="816181" y="985777"/>
            <a:chExt cx="7873029" cy="4015057"/>
          </a:xfrm>
        </p:grpSpPr>
        <p:sp>
          <p:nvSpPr>
            <p:cNvPr id="5" name="Прямоугольник 4"/>
            <p:cNvSpPr/>
            <p:nvPr/>
          </p:nvSpPr>
          <p:spPr>
            <a:xfrm rot="5400000">
              <a:off x="382211" y="2258968"/>
              <a:ext cx="1730050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816181" y="1030592"/>
              <a:ext cx="2131058" cy="1305041"/>
            </a:xfrm>
            <a:prstGeom prst="round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519" tIns="91519" rIns="91519" bIns="9151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Дмитрий Иосифов</a:t>
              </a:r>
              <a:endParaRPr lang="ru-RU" sz="1600" kern="12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 rot="5400000">
              <a:off x="452933" y="3927983"/>
              <a:ext cx="1588607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816181" y="2468260"/>
              <a:ext cx="2131057" cy="1235402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err="1" smtClean="0"/>
                <a:t>Рина</a:t>
              </a:r>
              <a:r>
                <a:rPr lang="ru-RU" sz="1600" kern="1200" dirty="0" smtClean="0"/>
                <a:t> Зеленая</a:t>
              </a:r>
              <a:endParaRPr lang="ru-RU" sz="1600" kern="12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739">
              <a:off x="1252078" y="4727859"/>
              <a:ext cx="2882031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816181" y="3827202"/>
              <a:ext cx="2131057" cy="1173632"/>
            </a:xfrm>
            <a:prstGeom prst="roundRect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Елена </a:t>
              </a:r>
              <a:r>
                <a:rPr lang="ru-RU" sz="1600" kern="1200" dirty="0" err="1" smtClean="0"/>
                <a:t>Санаева</a:t>
              </a:r>
              <a:endParaRPr lang="ru-RU" sz="1600" kern="1200" dirty="0" smtClean="0"/>
            </a:p>
          </p:txBody>
        </p:sp>
        <p:sp>
          <p:nvSpPr>
            <p:cNvPr id="11" name="Прямоугольник 10"/>
            <p:cNvSpPr/>
            <p:nvPr/>
          </p:nvSpPr>
          <p:spPr>
            <a:xfrm rot="16203686">
              <a:off x="3344771" y="3928712"/>
              <a:ext cx="1590065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707898" y="3827202"/>
              <a:ext cx="2131057" cy="1173632"/>
            </a:xfrm>
            <a:prstGeom prst="roundRect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Ролан Быков</a:t>
              </a:r>
              <a:endParaRPr lang="ru-RU" sz="1600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rot="16259681">
              <a:off x="3271703" y="2239737"/>
              <a:ext cx="1778467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709602" y="2468261"/>
              <a:ext cx="2131057" cy="1235402"/>
            </a:xfrm>
            <a:prstGeom prst="round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Томас </a:t>
              </a:r>
              <a:r>
                <a:rPr lang="ru-RU" sz="1600" dirty="0" err="1" smtClean="0"/>
                <a:t>Аугустинас</a:t>
              </a:r>
              <a:endParaRPr lang="ru-RU" sz="16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 rot="78994">
              <a:off x="4176004" y="1382796"/>
              <a:ext cx="2799328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707898" y="985777"/>
              <a:ext cx="2132762" cy="1349858"/>
            </a:xfrm>
            <a:prstGeom prst="round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29" tIns="91429" rIns="91429" bIns="91429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Татьяна Проценко</a:t>
              </a:r>
              <a:endParaRPr lang="ru-RU" sz="1600" kern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5400000">
              <a:off x="6095029" y="2307187"/>
              <a:ext cx="1759864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543908" y="1030593"/>
              <a:ext cx="2131057" cy="1305042"/>
            </a:xfrm>
            <a:prstGeom prst="roundRect">
              <a:avLst/>
            </a:prstGeom>
            <a:blipFill rotWithShape="0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278" tIns="93278" rIns="93278" bIns="9327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Роман </a:t>
              </a:r>
              <a:r>
                <a:rPr lang="ru-RU" sz="1600" kern="1200" dirty="0" err="1" smtClean="0"/>
                <a:t>Столкарц</a:t>
              </a:r>
              <a:endParaRPr lang="ru-RU" sz="1600" kern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rot="5459511">
              <a:off x="6161526" y="3996281"/>
              <a:ext cx="1599191" cy="191795"/>
            </a:xfrm>
            <a:prstGeom prst="roundRect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558153" y="2468261"/>
              <a:ext cx="2131057" cy="1235402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dirty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Николай Гринько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516226" y="3827202"/>
              <a:ext cx="2131057" cy="1173632"/>
            </a:xfrm>
            <a:prstGeom prst="roundRect">
              <a:avLst/>
            </a:prstGeom>
            <a:blipFill rotWithShape="0">
              <a:blip r:embed="rId10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170" tIns="83170" rIns="83170" bIns="8317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Владимир </a:t>
              </a:r>
              <a:r>
                <a:rPr lang="ru-RU" sz="1600" kern="1200" dirty="0" err="1" smtClean="0"/>
                <a:t>Этиш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98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Актеры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80091"/>
              </p:ext>
            </p:extLst>
          </p:nvPr>
        </p:nvGraphicFramePr>
        <p:xfrm>
          <a:off x="683568" y="1124744"/>
          <a:ext cx="7920880" cy="534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6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277200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00B0F0"/>
              </a:solidFill>
            </a:endParaRPr>
          </a:p>
          <a:p>
            <a:pPr algn="ctr"/>
            <a:endParaRPr lang="ru-RU" sz="3600" dirty="0">
              <a:solidFill>
                <a:srgbClr val="00B0F0"/>
              </a:solidFill>
            </a:endParaRPr>
          </a:p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Песня </a:t>
            </a:r>
            <a:r>
              <a:rPr lang="ru-RU" sz="3600" dirty="0" smtClean="0">
                <a:solidFill>
                  <a:srgbClr val="00B0F0"/>
                </a:solidFill>
              </a:rPr>
              <a:t>«Буратино»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Куплетная форма – 3 куплета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Хоровое исполнение- детские голоса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Композиторская.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Темп- быстрый.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Музыкально-теоретический анализ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594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	</a:t>
            </a:r>
            <a:endParaRPr lang="ru-RU" sz="3600" dirty="0" smtClean="0"/>
          </a:p>
          <a:p>
            <a:pPr marL="0" indent="0" algn="ctr">
              <a:buNone/>
            </a:pP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6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Песня </a:t>
            </a:r>
            <a:r>
              <a:rPr lang="ru-RU" sz="3600" b="1" i="1" dirty="0" smtClean="0">
                <a:solidFill>
                  <a:srgbClr val="FF0000"/>
                </a:solidFill>
              </a:rPr>
              <a:t>черепахи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Тортилы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i="1" dirty="0"/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</a:rPr>
              <a:t>Куплетная форма -  4 </a:t>
            </a:r>
            <a:r>
              <a:rPr lang="ru-RU" sz="2800" b="1" i="1" dirty="0" smtClean="0">
                <a:solidFill>
                  <a:schemeClr val="accent4"/>
                </a:solidFill>
              </a:rPr>
              <a:t>куплета</a:t>
            </a:r>
            <a:endParaRPr lang="ru-RU" sz="2800" b="1" i="1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</a:rPr>
              <a:t>Женское сольное исполнение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</a:rPr>
              <a:t>Композиторская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4"/>
                </a:solidFill>
              </a:rPr>
              <a:t>Темп - медленный</a:t>
            </a:r>
            <a:endParaRPr lang="ru-RU" sz="2800" b="1" i="1" dirty="0">
              <a:solidFill>
                <a:schemeClr val="accent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Музыкально-теоретический анализ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715200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Очень понравился художественный фильм «Приключения Буратино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». Фильм очень детский, светлый, счастливый .Все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песни очень запоминающиеся. 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2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Музыка </a:t>
            </a:r>
            <a:r>
              <a:rPr lang="ru-RU" altLang="ru-RU" sz="22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в этой, замечательной сказке, помогала понять и пережить события фильма: она грустила и радовалась, пугала и удивлялась вместе с артистами на экране, как и они была нежной, грозной, грациозной, серьезной и смешной.  Песни легко запоминаются, их узнает каждый зритель, просмотревший этот фильм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	Мне нравиться  песня «Буратино».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Такая хорошая 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песня,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яркая, динамичная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Очень позитивный конец у этой сказки. Буратино добрый, отзывчивый, смешной, очень позитивный герой.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Побольше бы таких сказок.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Какие песни понравились больше всего?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06434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84784"/>
            <a:ext cx="7853496" cy="4752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	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Я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хотела бы сыграть роль – Мальвины.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	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Эта девочка смотрит на мир широко открытыми глазами, видит во всех все только хорошее.  Мальвина не только красивая, но и образованная,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добр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ая, отзывчивая. Она хочет изменить мир в лучшую сторону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Какую бы роль вы хотели сыграть в этом мюзикле?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http://novostey.com/i4/2013/04/08/6aca7182520cb89b75e8d999084d5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7"/>
            <a:ext cx="433045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02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517</TotalTime>
  <Words>114</Words>
  <Application>Microsoft Office PowerPoint</Application>
  <PresentationFormat>Экран (4:3)</PresentationFormat>
  <Paragraphs>126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3 тур</vt:lpstr>
      <vt:lpstr>Презентация PowerPoint</vt:lpstr>
      <vt:lpstr>Презентация PowerPoint</vt:lpstr>
      <vt:lpstr>АКТЕРЫ</vt:lpstr>
      <vt:lpstr>Актеры</vt:lpstr>
      <vt:lpstr>Музыкально-теоретический анализ</vt:lpstr>
      <vt:lpstr>Музыкально-теоретический анализ</vt:lpstr>
      <vt:lpstr>Какие песни понравились больше всего?</vt:lpstr>
      <vt:lpstr>Какую бы роль вы хотели сыграть в этом мюзикле?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1тур. Проблемно-практический</dc:title>
  <dc:creator>Руслан</dc:creator>
  <cp:lastModifiedBy>Бухгалтер</cp:lastModifiedBy>
  <cp:revision>39</cp:revision>
  <dcterms:created xsi:type="dcterms:W3CDTF">2016-11-08T15:57:49Z</dcterms:created>
  <dcterms:modified xsi:type="dcterms:W3CDTF">2017-03-13T11:21:30Z</dcterms:modified>
</cp:coreProperties>
</file>