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8" r:id="rId5"/>
    <p:sldId id="258" r:id="rId6"/>
    <p:sldId id="259" r:id="rId7"/>
    <p:sldId id="260" r:id="rId8"/>
    <p:sldId id="261" r:id="rId9"/>
    <p:sldId id="265" r:id="rId10"/>
    <p:sldId id="266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1%83%D0%BB%D1%8C%D1%82%D0%BE%D0%B2%D1%8B%D0%B9_%D1%84%D0%B8%D0%BB%D1%8C%D0%BC" TargetMode="External"/><Relationship Id="rId13" Type="http://schemas.openxmlformats.org/officeDocument/2006/relationships/hyperlink" Target="https://ru.wikipedia.org/wiki/%D0%95%D0%BB%D1%85%D0%BE%D0%B2,_%D0%AE%D1%80%D0%B8%D0%B9_%D0%90%D0%BB%D0%B5%D0%BA%D1%81%D0%B0%D0%BD%D0%B4%D1%80%D0%BE%D0%B2%D0%B8%D1%87" TargetMode="External"/><Relationship Id="rId3" Type="http://schemas.openxmlformats.org/officeDocument/2006/relationships/hyperlink" Target="https://ru.wikipedia.org/wiki/%D0%96%D0%B0%D0%BD%D1%80%D1%8B_%D0%B8%D0%B3%D1%80%D0%BE%D0%B2%D0%BE%D0%B3%D0%BE_%D0%BA%D0%B8%D0%BD%D0%BE" TargetMode="External"/><Relationship Id="rId7" Type="http://schemas.openxmlformats.org/officeDocument/2006/relationships/hyperlink" Target="https://ru.wikipedia.org/wiki/%D0%91%D0%B5%D0%BB%D0%B0%D1%80%D1%83%D1%81%D1%8C%D1%84%D0%B8%D0%BB%D1%8C%D0%BC" TargetMode="External"/><Relationship Id="rId12" Type="http://schemas.openxmlformats.org/officeDocument/2006/relationships/hyperlink" Target="https://ru.wikipedia.org/wiki/%D0%92%D0%B5%D1%82%D0%BA%D0%B8%D0%BD%D0%B0,_%D0%98%D0%BD%D0%BD%D0%B0_%D0%98%D0%B2%D0%B0%D0%BD%D0%BE%D0%B2%D0%BD%D0%B0" TargetMode="External"/><Relationship Id="rId2" Type="http://schemas.openxmlformats.org/officeDocument/2006/relationships/image" Target="../media/image2.jpeg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7%D0%BE%D0%BB%D0%BE%D1%82%D0%BE%D0%B9_%D0%BA%D0%BB%D1%8E%D1%87%D0%B8%D0%BA,_%D0%B8%D0%BB%D0%B8_%D0%9F%D1%80%D0%B8%D0%BA%D0%BB%D1%8E%D1%87%D0%B5%D0%BD%D0%B8%D1%8F_%D0%91%D1%83%D1%80%D0%B0%D1%82%D0%B8%D0%BD%D0%BE" TargetMode="External"/><Relationship Id="rId11" Type="http://schemas.openxmlformats.org/officeDocument/2006/relationships/hyperlink" Target="https://ru.wikipedia.org/wiki/%D0%9D%D0%B5%D1%87%D0%B0%D0%B5%D0%B2,_%D0%9B%D0%B5%D0%BE%D0%BD%D0%B8%D0%B4_%D0%90%D0%BB%D0%B5%D0%BA%D1%81%D0%B5%D0%B5%D0%B2%D0%B8%D1%87" TargetMode="External"/><Relationship Id="rId5" Type="http://schemas.openxmlformats.org/officeDocument/2006/relationships/hyperlink" Target="https://ru.wikipedia.org/wiki/%D0%A2%D0%BE%D0%BB%D1%81%D1%82%D0%BE%D0%B9,_%D0%90%D0%BB%D0%B5%D0%BA%D1%81%D0%B5%D0%B9_%D0%9D%D0%B8%D0%BA%D0%BE%D0%BB%D0%B0%D0%B5%D0%B2%D0%B8%D1%87" TargetMode="External"/><Relationship Id="rId15" Type="http://schemas.openxmlformats.org/officeDocument/2006/relationships/hyperlink" Target="https://ru.wikipedia.org/wiki/%D0%A1%D0%BE%D1%8E%D0%B7_%D0%A1%D0%BE%D0%B2%D0%B5%D1%82%D1%81%D0%BA%D0%B8%D1%85_%D0%A1%D0%BE%D1%86%D0%B8%D0%B0%D0%BB%D0%B8%D1%81%D1%82%D0%B8%D1%87%D0%B5%D1%81%D0%BA%D0%B8%D1%85_%D0%A0%D0%B5%D1%81%D0%BF%D1%83%D0%B1%D0%BB%D0%B8%D0%BA" TargetMode="External"/><Relationship Id="rId10" Type="http://schemas.openxmlformats.org/officeDocument/2006/relationships/hyperlink" Target="https://ru.wikipedia.org/wiki/%D0%9C%D1%8E%D0%B7%D0%B8%D0%BA%D0%BB" TargetMode="External"/><Relationship Id="rId4" Type="http://schemas.openxmlformats.org/officeDocument/2006/relationships/hyperlink" Target="https://ru.wikipedia.org/wiki/%D0%A2%D0%B5%D0%BB%D0%B5%D0%B2%D0%B8%D0%B7%D0%B8%D0%BE%D0%BD%D0%BD%D1%8B%D0%B9_%D1%84%D0%B8%D0%BB%D1%8C%D0%BC" TargetMode="External"/><Relationship Id="rId9" Type="http://schemas.openxmlformats.org/officeDocument/2006/relationships/hyperlink" Target="https://ru.wikipedia.org/wiki/%D0%A1%D0%BA%D0%B0%D0%B7%D0%BA%D0%B0" TargetMode="External"/><Relationship Id="rId14" Type="http://schemas.openxmlformats.org/officeDocument/2006/relationships/hyperlink" Target="https://ru.wikipedia.org/wiki/%D0%A0%D1%8B%D0%B1%D0%BD%D0%B8%D0%BA%D0%BE%D0%B2,_%D0%90%D0%BB%D0%B5%D0%BA%D1%81%D0%B5%D0%B9_%D0%9B%D1%8C%D0%B2%D0%BE%D0%B2%D0%B8%D1%8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ур\Desktop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686"/>
            <a:ext cx="9144000" cy="683131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714357"/>
            <a:ext cx="4572032" cy="288609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Презентация к фильму:</a:t>
            </a:r>
            <a:b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«Приключение Буратино»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00B0F0"/>
                </a:solidFill>
                <a:latin typeface="Monotype Corsiva" pitchFamily="66" charset="0"/>
              </a:rPr>
              <a:t>Выполнил: Хабиров Реналь</a:t>
            </a:r>
            <a:br>
              <a:rPr lang="ru-RU" sz="1600" dirty="0" smtClean="0">
                <a:solidFill>
                  <a:srgbClr val="00B0F0"/>
                </a:solidFill>
                <a:latin typeface="Monotype Corsiva" pitchFamily="66" charset="0"/>
              </a:rPr>
            </a:br>
            <a:r>
              <a:rPr lang="ru-RU" sz="1600" dirty="0" smtClean="0">
                <a:solidFill>
                  <a:srgbClr val="00B0F0"/>
                </a:solidFill>
                <a:latin typeface="Monotype Corsiva" pitchFamily="66" charset="0"/>
              </a:rPr>
              <a:t>МБОУ СОШ №7 г. Туймазы</a:t>
            </a:r>
            <a:br>
              <a:rPr lang="ru-RU" sz="1600" dirty="0" smtClean="0">
                <a:solidFill>
                  <a:srgbClr val="00B0F0"/>
                </a:solidFill>
                <a:latin typeface="Monotype Corsiva" pitchFamily="66" charset="0"/>
              </a:rPr>
            </a:br>
            <a:r>
              <a:rPr lang="ru-RU" sz="1600" dirty="0" smtClean="0">
                <a:solidFill>
                  <a:srgbClr val="00B0F0"/>
                </a:solidFill>
                <a:latin typeface="Monotype Corsiva" pitchFamily="66" charset="0"/>
              </a:rPr>
              <a:t>Руководитель: Гимаева М.В.</a:t>
            </a:r>
            <a:endParaRPr lang="ru-RU" sz="1600" dirty="0">
              <a:solidFill>
                <a:srgbClr val="00B0F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928670"/>
            <a:ext cx="5500726" cy="471490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Песня «Поле чудес». </a:t>
            </a:r>
            <a:r>
              <a:rPr lang="ru-RU" sz="1800" dirty="0" smtClean="0"/>
              <a:t>Песня поучительная, нельзя доверять чужим. Музыка быстрая, и вот этот стук тук-тук-тук направлен на устрашение. </a:t>
            </a:r>
            <a:br>
              <a:rPr lang="ru-RU" sz="1800" dirty="0" smtClean="0"/>
            </a:br>
            <a:r>
              <a:rPr lang="ru-RU" sz="1800" dirty="0" smtClean="0">
                <a:solidFill>
                  <a:srgbClr val="FF0000"/>
                </a:solidFill>
              </a:rPr>
              <a:t>Песня черепахи Тортилы. </a:t>
            </a:r>
            <a:r>
              <a:rPr lang="ru-RU" sz="1800" dirty="0" smtClean="0"/>
              <a:t>Музыка почему то у меня ассоциируется с музыкой и песнями военных лет. Может потому, что черепаха такая старая и поет очень медленно и лаконично. Песня притягивает к себе.</a:t>
            </a:r>
            <a:br>
              <a:rPr lang="ru-RU" sz="1800" dirty="0" smtClean="0"/>
            </a:br>
            <a:r>
              <a:rPr lang="ru-RU" sz="1800" dirty="0" smtClean="0">
                <a:solidFill>
                  <a:srgbClr val="FF0000"/>
                </a:solidFill>
              </a:rPr>
              <a:t>Песня Пьеро. </a:t>
            </a:r>
            <a:r>
              <a:rPr lang="ru-RU" sz="1800" dirty="0" smtClean="0"/>
              <a:t>Песня и музыка очень жалостливая. В музыке чувствуется неуверенность Пьеро.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2051" name="Picture 3" descr="C:\Users\артур\Desktop\52735cd88ec348d2917cd8452d94c3e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4500570"/>
            <a:ext cx="3286124" cy="21907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Больше всего мне нравится песня «Буратино». Её я помню еще с пеленок, и знаю наизусть. Она очень озорная, добрая и веселая.  Еще мне нравится песня папы Карло, она такая грустная и мне его всегда почему то жалко, когда я смотрю этот фильм, хотя в конце все хорошо заканчивается.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428736"/>
            <a:ext cx="5857916" cy="4500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Если бы мне предложили сняться в этом мюзикле, то я бы хотел сыграть роль конечно же Буратино. Потому, что это очень жизнерадостный, добрый и позитивный персонаж. Конечно он очень доверчивый, но эти наверно он и притягивает к себе детей уже столько поколений.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ртур\Desktop\i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6115064" cy="5214974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П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пулярный двухсерийный фильм "Приключения Буратин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" представляет собой музыкальную экранизацию 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дноименной сказки А. Н. Т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лстого. Однажды, шарманщик по имени Карло получает от своего старого знакомого - столяра Джузеппе, говорящее полено. Из него он за один вечер вырезает куклу. Вскоре говорящая кукла полн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стью оживает, и папаша Карло дает ей имя Буратино. С </a:t>
            </a:r>
            <a:r>
              <a:rPr lang="ru-RU" sz="1400" dirty="0" err="1" smtClean="0">
                <a:solidFill>
                  <a:srgbClr val="FF0000"/>
                </a:solidFill>
              </a:rPr>
              <a:t>этог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момента остренький нос Буратино начинает попадать в самые невероятные приключения. Сбежав от папы Карло, он знакомится с милыми актерами кукольного театра. Хозяин театра - злой бородач по имени Карабас Барабас, жесток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 обращающийся со своими куклами. На пути озорного Буратино появляются и двое мошенников - кот Базилио и лиса Алиса. Эта парочка обманывает </a:t>
            </a:r>
            <a:r>
              <a:rPr lang="ru-RU" sz="1400" dirty="0" err="1" smtClean="0">
                <a:solidFill>
                  <a:srgbClr val="FF0000"/>
                </a:solidFill>
              </a:rPr>
              <a:t>д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err="1" smtClean="0">
                <a:solidFill>
                  <a:srgbClr val="FF0000"/>
                </a:solidFill>
              </a:rPr>
              <a:t>верчивого</a:t>
            </a:r>
            <a:r>
              <a:rPr lang="ru-RU" sz="1400" dirty="0" smtClean="0">
                <a:solidFill>
                  <a:srgbClr val="FF0000"/>
                </a:solidFill>
              </a:rPr>
              <a:t> Буратино и забирает у него золотые монеты. Н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 самые дорогие друзья Буратино еще ждут с ним встречи - это влюбчивый поэт Пьер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 и красивая девочка Мальвина с пуделем </a:t>
            </a:r>
            <a:r>
              <a:rPr lang="ru-RU" sz="1400" dirty="0" err="1" smtClean="0">
                <a:solidFill>
                  <a:srgbClr val="FF0000"/>
                </a:solidFill>
              </a:rPr>
              <a:t>Артемоном</a:t>
            </a:r>
            <a:r>
              <a:rPr lang="ru-RU" sz="1400" dirty="0" smtClean="0">
                <a:solidFill>
                  <a:srgbClr val="FF0000"/>
                </a:solidFill>
              </a:rPr>
              <a:t>. Им вместе предст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err="1" smtClean="0">
                <a:solidFill>
                  <a:srgbClr val="FF0000"/>
                </a:solidFill>
              </a:rPr>
              <a:t>ит</a:t>
            </a:r>
            <a:r>
              <a:rPr lang="ru-RU" sz="1400" dirty="0" smtClean="0">
                <a:solidFill>
                  <a:srgbClr val="FF0000"/>
                </a:solidFill>
              </a:rPr>
              <a:t> разгадать великую тайну зол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того ключика, </a:t>
            </a:r>
            <a:r>
              <a:rPr lang="ru-RU" sz="1400" dirty="0" err="1" smtClean="0">
                <a:solidFill>
                  <a:srgbClr val="FF0000"/>
                </a:solidFill>
              </a:rPr>
              <a:t>полученног</a:t>
            </a:r>
            <a:r>
              <a:rPr lang="en-US" sz="1400" dirty="0" smtClean="0">
                <a:solidFill>
                  <a:srgbClr val="FF0000"/>
                </a:solidFill>
              </a:rPr>
              <a:t>o</a:t>
            </a:r>
            <a:r>
              <a:rPr lang="ru-RU" sz="1400" dirty="0" smtClean="0">
                <a:solidFill>
                  <a:srgbClr val="FF0000"/>
                </a:solidFill>
              </a:rPr>
              <a:t> от черепахи </a:t>
            </a:r>
            <a:r>
              <a:rPr lang="ru-RU" sz="1400" dirty="0" err="1" smtClean="0">
                <a:solidFill>
                  <a:srgbClr val="FF0000"/>
                </a:solidFill>
              </a:rPr>
              <a:t>Тортиллы</a:t>
            </a:r>
            <a:r>
              <a:rPr lang="ru-RU" sz="1400" dirty="0" smtClean="0">
                <a:solidFill>
                  <a:srgbClr val="FF0000"/>
                </a:solidFill>
              </a:rPr>
              <a:t>.</a:t>
            </a:r>
            <a:br>
              <a:rPr lang="ru-RU" sz="1400" dirty="0" smtClean="0">
                <a:solidFill>
                  <a:srgbClr val="FF0000"/>
                </a:solidFill>
              </a:rPr>
            </a:br>
            <a:endParaRPr lang="ru-RU" sz="1400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артур\Desktop\big_59134_rsryoryerssrrryos-rssrsryorr.rrsryos-1.1975.mkv_snapshot_00.19.35_2013.08.24_19.35.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0"/>
            <a:ext cx="3071810" cy="22867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fontAlgn="t"/>
            <a:r>
              <a:rPr lang="ru-RU" sz="1200" dirty="0" smtClean="0">
                <a:hlinkClick r:id="rId3" tooltip="Жанры игрового кино"/>
              </a:rPr>
              <a:t/>
            </a:r>
            <a:br>
              <a:rPr lang="ru-RU" sz="1200" dirty="0" smtClean="0">
                <a:hlinkClick r:id="rId3" tooltip="Жанры игрового кино"/>
              </a:rPr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Приключения Буратино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 — советский двухсерийный музыкальный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tooltip="Телевизионный фильм"/>
              </a:rPr>
              <a:t>телевизионный фильм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по мотивам сказки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5" tooltip="Толстой, Алексей Николаевич"/>
              </a:rPr>
              <a:t>Алексея Толстого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 «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tooltip="Золотой ключик, или Приключения Буратино"/>
              </a:rPr>
              <a:t>Золотой ключик, или Приключения Буратино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», созданный на киностудии «</a:t>
            </a: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7" tooltip="Беларусьфильм"/>
              </a:rPr>
              <a:t>Беларусьфильм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 в 1975 году. Считается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8" tooltip="Культовый фильм"/>
              </a:rPr>
              <a:t>культовым</a:t>
            </a:r>
            <a:r>
              <a:rPr lang="ru-RU" sz="18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Телепремьера состоялась 1-2 января 1976 года.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tooltip="Жанры игрового кино"/>
              </a:rPr>
              <a:t>Жанр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9" tooltip="Сказка"/>
              </a:rPr>
              <a:t>сказка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0" tooltip="Мюзикл"/>
              </a:rPr>
              <a:t>мюзикл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Режиссёр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1" tooltip="Нечаев, Леонид Алексеевич"/>
              </a:rPr>
              <a:t>Леонид Нечаев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сценария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2" tooltip="Веткина, Инна Ивановна"/>
              </a:rPr>
              <a:t>Инна Веткина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Оператор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3" tooltip="Елхов, Юрий Александрович"/>
              </a:rPr>
              <a:t>Юрий </a:t>
            </a: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3" tooltip="Елхов, Юрий Александрович"/>
              </a:rPr>
              <a:t>Елхов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Композитор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4" tooltip="Рыбников, Алексей Львович"/>
              </a:rPr>
              <a:t>Алексей Рыбников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Кинокомпания «</a:t>
            </a: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7" tooltip="Беларусьфильм"/>
              </a:rPr>
              <a:t>Беларусьфильм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Страна 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15" tooltip="Союз Советских Социалистических Республик"/>
              </a:rPr>
              <a:t>СССР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7" name="Picture 9" descr="C:\Users\артур\Desktop\c90b008ab077b7055c25f140eee205.jp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071538" y="3214686"/>
            <a:ext cx="1524000" cy="20955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285860"/>
            <a:ext cx="5286412" cy="414340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  <a:t>Первоначально Нечаев хотел, чтобы слова к песням сочинял Юлий Ким, </a:t>
            </a:r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  <a:t>но с ним не получилось. </a:t>
            </a:r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  <a:t>Тогда режиссёр обратился к Булату Окуджаве. </a:t>
            </a:r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  <a:t> Некоторые песни были написаны Юрием Энтиным.</a:t>
            </a:r>
            <a:b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  <a:t/>
            </a:r>
            <a:b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  <a:t>Успех фильма был необычайный. Нечаев и Рыбников стали страшно востребованными. </a:t>
            </a:r>
            <a:br>
              <a:rPr lang="ru-RU" sz="2400" dirty="0" smtClean="0">
                <a:solidFill>
                  <a:srgbClr val="0070C0"/>
                </a:solidFill>
                <a:latin typeface="Monotype Corsiva" pitchFamily="66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ртур\Desktop\i (2)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000108"/>
            <a:ext cx="6929486" cy="5357850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Съемки фильма  продолжалась чуть больше  трех месяцев  в Минске, Вильнюсе и Крыму. Юных актеров искали в минских школах. По сравнению роли Пьеро, Артемона и Арлекино актера на роль Буратино искали долго и не зря…</a:t>
            </a:r>
            <a: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Главный героя детской сказки исполнил Иосифов Дмитрий.</a:t>
            </a:r>
            <a: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Мальвина -Проценко Татьяна Анатольевна</a:t>
            </a:r>
            <a:b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 Пьеро  - Рома Столкарц</a:t>
            </a:r>
            <a:b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Артемон -  Томас Аугустинас)</a:t>
            </a:r>
            <a:b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Владимир Этуш блестяще сыграл главного злодея, доктора кукольных наук Карабаса-Барабаса. </a:t>
            </a:r>
            <a: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На образ кота Базилио режиссер картины пригласил Ролана Быкова </a:t>
            </a:r>
            <a: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en-US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Елена Санаева – Лиса Алиса</a:t>
            </a:r>
            <a:b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Владимир Басов – Дуремар</a:t>
            </a:r>
            <a:b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>Рина Зеленая – Черепаха </a:t>
            </a:r>
            <a:r>
              <a:rPr lang="ru-RU" sz="1800" dirty="0" err="1" smtClean="0">
                <a:solidFill>
                  <a:srgbClr val="7030A0"/>
                </a:solidFill>
                <a:latin typeface="Monotype Corsiva" pitchFamily="66" charset="0"/>
              </a:rPr>
              <a:t>Тортила</a:t>
            </a:r>
            <a: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sz="1800" dirty="0" smtClean="0">
                <a:solidFill>
                  <a:srgbClr val="7030A0"/>
                </a:solidFill>
                <a:latin typeface="Monotype Corsiva" pitchFamily="66" charset="0"/>
              </a:rPr>
            </a:br>
            <a:endParaRPr lang="ru-RU" sz="1800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pic>
        <p:nvPicPr>
          <p:cNvPr id="4098" name="Picture 2" descr="C:\Users\артур\Desktop\54e2452abe011d889709f53665bf9d1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100965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357298"/>
            <a:ext cx="6072230" cy="4714908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>Песня </a:t>
            </a:r>
            <a:r>
              <a:rPr lang="ru-RU" sz="1600" dirty="0" smtClean="0">
                <a:solidFill>
                  <a:srgbClr val="FF0000"/>
                </a:solidFill>
              </a:rPr>
              <a:t>«Буратино»  </a:t>
            </a:r>
            <a:r>
              <a:rPr lang="ru-RU" sz="1600" dirty="0" smtClean="0"/>
              <a:t>знакома нескольким поколениям детей.  А как в песне слышен бас, как он играет! Главному герою Буратино пришлось пройти через многочисленные приключения. Заводная финальная композиция дарит положительные эмоции и на многие годы врезается в память. Даже если маленький ребенок еще не полностью осознает суть фильма, то веселый припев «</a:t>
            </a:r>
            <a:r>
              <a:rPr lang="ru-RU" sz="1600" dirty="0" err="1" smtClean="0"/>
              <a:t>Бу</a:t>
            </a:r>
            <a:r>
              <a:rPr lang="ru-RU" sz="1600" dirty="0" smtClean="0"/>
              <a:t>! Ра! </a:t>
            </a:r>
            <a:r>
              <a:rPr lang="ru-RU" sz="1600" dirty="0" err="1" smtClean="0"/>
              <a:t>Ти</a:t>
            </a:r>
            <a:r>
              <a:rPr lang="ru-RU" sz="1600" dirty="0" smtClean="0"/>
              <a:t>! Но!» он быстро запоминает, а затем и напевает его. Песня настолько положительная и заводная, что даже взрослым захочется подпевать.</a:t>
            </a:r>
            <a:br>
              <a:rPr lang="ru-RU" sz="1600" dirty="0" smtClean="0"/>
            </a:br>
            <a:r>
              <a:rPr lang="ru-RU" sz="1600" dirty="0" smtClean="0"/>
              <a:t>Это доброе произведение прекрасно тем, что самым непосредственным образом вводит малыша в диалог. Уже после первого прослушивания, ребенок начнет подпевать и, в ответ на поставленный в песне вопрос, выкрикивать имя юного озорника. Детская песня Буратино настолько прелестна, что у ребенка появляется полное ощущение присутствия собеседника. Он словно лично знакомится с </a:t>
            </a:r>
            <a:r>
              <a:rPr lang="ru-RU" sz="1600" b="1" dirty="0" smtClean="0"/>
              <a:t>Буратино</a:t>
            </a:r>
            <a:r>
              <a:rPr lang="ru-RU" sz="1600" dirty="0" smtClean="0"/>
              <a:t> и становится сопричастным его волшебным приключениям – что, несомненно, не просто развлечет его, но и покажет, как при помощи смекалки и сообразительности можно преодолевать жизненные неурядицы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122" name="Picture 2" descr="C:\Users\артур\Desktop\i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42852"/>
            <a:ext cx="2377457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214422"/>
            <a:ext cx="6072230" cy="500066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Песня фонарщиков </a:t>
            </a:r>
            <a:r>
              <a:rPr lang="ru-RU" sz="2000" dirty="0" smtClean="0"/>
              <a:t>написана в Ми миноре, аккорды расставлены для людей. Завораживает закат под мелодию. Волшебная песня!</a:t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Песня Папы Карло </a:t>
            </a:r>
            <a:r>
              <a:rPr lang="ru-RU" sz="2000" dirty="0" smtClean="0"/>
              <a:t>очень печальная, медленная. В песне поется о том, как старый и одинокий человек скоро не будет одинок. 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Песня кукол «Страшный Карабас» </a:t>
            </a:r>
            <a:r>
              <a:rPr lang="ru-RU" sz="2000" dirty="0" smtClean="0"/>
              <a:t>как живая в них выделяется бас, хороший ритм секция, отличная мелодия, </a:t>
            </a:r>
            <a:r>
              <a:rPr lang="ru-RU" sz="2000" dirty="0" err="1" smtClean="0"/>
              <a:t>бэк-вокал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Песня </a:t>
            </a:r>
            <a:r>
              <a:rPr lang="ru-RU" sz="2000" dirty="0" err="1" smtClean="0">
                <a:solidFill>
                  <a:srgbClr val="FF0000"/>
                </a:solidFill>
              </a:rPr>
              <a:t>Дуремара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очень живая песня о жадном </a:t>
            </a:r>
            <a:r>
              <a:rPr lang="ru-RU" sz="2000" dirty="0" err="1" smtClean="0"/>
              <a:t>Дуремаре</a:t>
            </a:r>
            <a:r>
              <a:rPr lang="ru-RU" sz="2000" dirty="0" smtClean="0"/>
              <a:t>. Можно даже его испугаться, но когда начинают петь дети и над ним </a:t>
            </a:r>
            <a:r>
              <a:rPr lang="ru-RU" sz="2000" dirty="0" err="1" smtClean="0"/>
              <a:t>смеятся</a:t>
            </a:r>
            <a:r>
              <a:rPr lang="ru-RU" sz="2000" dirty="0" smtClean="0"/>
              <a:t>, становится даже весело.</a:t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>Песня-танец </a:t>
            </a:r>
            <a:r>
              <a:rPr lang="ru-RU" sz="2000" dirty="0" smtClean="0">
                <a:solidFill>
                  <a:srgbClr val="FF0000"/>
                </a:solidFill>
              </a:rPr>
              <a:t>лисы Алисы и кота </a:t>
            </a:r>
            <a:r>
              <a:rPr lang="ru-RU" sz="2000" dirty="0" err="1" smtClean="0">
                <a:solidFill>
                  <a:srgbClr val="FF0000"/>
                </a:solidFill>
              </a:rPr>
              <a:t>Базилио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ух и какие же они жадные и хитрые. Очень хорошо звучит скрипка и труба. Музыка очень четко подчеркивает их нрав.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6146" name="Picture 2" descr="C:\Users\артур\Desktop\pesnja_iz_k_f_prikluchenija_buratino_pro_zhadin_hvastunov_i_durak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31946"/>
            <a:ext cx="2560644" cy="18260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ртур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142984"/>
            <a:ext cx="5500726" cy="5143536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Песня Карабаса </a:t>
            </a:r>
            <a:r>
              <a:rPr lang="ru-RU" sz="1800" dirty="0" smtClean="0">
                <a:solidFill>
                  <a:srgbClr val="FF0000"/>
                </a:solidFill>
              </a:rPr>
              <a:t>Барабаса</a:t>
            </a:r>
            <a:r>
              <a:rPr lang="ru-RU" sz="1800" dirty="0" smtClean="0"/>
              <a:t>. Когда поет сам Карабас музыка такая победная, громкая, он уверен в себе. А когда поют куклы из театра музыка сразу грустная, тихая, говорящая о их беспомощности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>
                <a:solidFill>
                  <a:srgbClr val="FF0000"/>
                </a:solidFill>
              </a:rPr>
              <a:t>Песня </a:t>
            </a:r>
            <a:r>
              <a:rPr lang="ru-RU" sz="1800" dirty="0" smtClean="0">
                <a:solidFill>
                  <a:srgbClr val="FF0000"/>
                </a:solidFill>
              </a:rPr>
              <a:t>Пауков и </a:t>
            </a:r>
            <a:r>
              <a:rPr lang="ru-RU" sz="1800" dirty="0" smtClean="0">
                <a:solidFill>
                  <a:srgbClr val="FF0000"/>
                </a:solidFill>
              </a:rPr>
              <a:t>Буратино</a:t>
            </a:r>
            <a:r>
              <a:rPr lang="ru-RU" sz="1800" dirty="0" smtClean="0"/>
              <a:t>. Сначала когда поют пауки звучит такая угрожающая и страшная мелодия. Ребенок услышав ее впервые может даже испугаться, но когда начинает петь Буратино сразу становится не страшно, он так задорно и легко с ними справляется и мелодия такая хулиганская.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1027" name="Picture 3" descr="C:\Users\артур\Desktop\get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4643446"/>
            <a:ext cx="3555998" cy="200024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498</Words>
  <PresentationFormat>Экран (4:3)</PresentationFormat>
  <Paragraphs>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к фильму: «Приключение Буратино»    Выполнил: Хабиров Реналь МБОУ СОШ №7 г. Туймазы Руководитель: Гимаева М.В.</vt:lpstr>
      <vt:lpstr>Пoпулярный двухсерийный фильм "Приключения Буратинo" представляет собой музыкальную экранизацию oдноименной сказки А. Н. Тoлстого. Однажды, шарманщик по имени Карло получает от своего старого знакомого - столяра Джузеппе, говорящее полено. Из него он за один вечер вырезает куклу. Вскоре говорящая кукла полнoстью оживает, и папаша Карло дает ей имя Буратино. С этогoмомента остренький нос Буратино начинает попадать в самые невероятные приключения. Сбежав от папы Карло, он знакомится с милыми актерами кукольного театра. Хозяин театра - злой бородач по имени Карабас Барабас, жестокo обращающийся со своими куклами. На пути озорного Буратино появляются и двое мошенников - кот Базилио и лиса Алиса. Эта парочка обманывает дoверчивого Буратино и забирает у него золотые монеты. Нo самые дорогие друзья Буратино еще ждут с ним встречи - это влюбчивый поэт Пьерo и красивая девочка Мальвина с пуделем Артемоном. Им вместе предстoит разгадать великую тайну золoтого ключика, полученногo от черепахи Тортиллы. </vt:lpstr>
      <vt:lpstr>    «Приключения Буратино» — советский двухсерийный музыкальный телевизионный фильм по мотивам сказки Алексея Толстого  «Золотой ключик, или Приключения Буратино», созданный на киностудии «Беларусьфильм» в 1975 году. Считается культовым Телепремьера состоялась 1-2 января 1976 года. Жанр сказка мюзикл Режиссёр Леонид Нечаев Автор сценария Инна Веткина Оператор Юрий Елхов Композитор Алексей Рыбников Кинокомпания «Беларусьфильм»  Страна СССР </vt:lpstr>
      <vt:lpstr>Первоначально Нечаев хотел, чтобы слова к песням сочинял Юлий Ким, но с ним не получилось. Тогда режиссёр обратился к Булату Окуджаве.  Некоторые песни были написаны Юрием Энтиным.  Успех фильма был необычайный. Нечаев и Рыбников стали страшно востребованными.   </vt:lpstr>
      <vt:lpstr>Слайд 5</vt:lpstr>
      <vt:lpstr>Съемки фильма  продолжалась чуть больше  трех месяцев  в Минске, Вильнюсе и Крыму. Юных актеров искали в минских школах. По сравнению роли Пьеро, Артемона и Арлекино актера на роль Буратино искали долго и не зря… Главный героя детской сказки исполнил Иосифов Дмитрий. Мальвина -Проценко Татьяна Анатольевна  Пьеро  - Рома Столкарц Артемон -  Томас Аугустинас) Владимир Этуш блестяще сыграл главного злодея, доктора кукольных наук Карабаса-Барабаса.  На образ кота Базилио режиссер картины пригласил Ролана Быкова  Елена Санаева – Лиса Алиса Владимир Басов – Дуремар Рина Зеленая – Черепаха Тортила </vt:lpstr>
      <vt:lpstr>Песня «Буратино»  знакома нескольким поколениям детей.  А как в песне слышен бас, как он играет! Главному герою Буратино пришлось пройти через многочисленные приключения. Заводная финальная композиция дарит положительные эмоции и на многие годы врезается в память. Даже если маленький ребенок еще не полностью осознает суть фильма, то веселый припев «Бу! Ра! Ти! Но!» он быстро запоминает, а затем и напевает его. Песня настолько положительная и заводная, что даже взрослым захочется подпевать. Это доброе произведение прекрасно тем, что самым непосредственным образом вводит малыша в диалог. Уже после первого прослушивания, ребенок начнет подпевать и, в ответ на поставленный в песне вопрос, выкрикивать имя юного озорника. Детская песня Буратино настолько прелестна, что у ребенка появляется полное ощущение присутствия собеседника. Он словно лично знакомится с Буратино и становится сопричастным его волшебным приключениям – что, несомненно, не просто развлечет его, но и покажет, как при помощи смекалки и сообразительности можно преодолевать жизненные неурядицы. </vt:lpstr>
      <vt:lpstr>Песня фонарщиков написана в Ми миноре, аккорды расставлены для людей. Завораживает закат под мелодию. Волшебная песня! Песня Папы Карло очень печальная, медленная. В песне поется о том, как старый и одинокий человек скоро не будет одинок.   Песня кукол «Страшный Карабас» как живая в них выделяется бас, хороший ритм секция, отличная мелодия, бэк-вокал. Песня Дуремара очень живая песня о жадном Дуремаре. Можно даже его испугаться, но когда начинают петь дети и над ним смеятся, становится даже весело. Песня-танец лисы Алисы и кота Базилио ух и какие же они жадные и хитрые. Очень хорошо звучит скрипка и труба. Музыка очень четко подчеркивает их нрав.   </vt:lpstr>
      <vt:lpstr>Песня Карабаса Барабаса. Когда поет сам Карабас музыка такая победная, громкая, он уверен в себе. А когда поют куклы из театра музыка сразу грустная, тихая, говорящая о их беспомощности. Песня Пауков и Буратино. Сначала когда поют пауки звучит такая угрожающая и страшная мелодия. Ребенок услышав ее впервые может даже испугаться, но когда начинает петь Буратино сразу становится не страшно, он так задорно и легко с ними справляется и мелодия такая хулиганская.   </vt:lpstr>
      <vt:lpstr>Песня «Поле чудес». Песня поучительная, нельзя доверять чужим. Музыка быстрая, и вот этот стук тук-тук-тук направлен на устрашение.  Песня черепахи Тортилы. Музыка почему то у меня ассоциируется с музыкой и песнями военных лет. Может потому, что черепаха такая старая и поет очень медленно и лаконично. Песня притягивает к себе. Песня Пьеро. Песня и музыка очень жалостливая. В музыке чувствуется неуверенность Пьеро.  </vt:lpstr>
      <vt:lpstr>Больше всего мне нравится песня «Буратино». Её я помню еще с пеленок, и знаю наизусть. Она очень озорная, добрая и веселая.  Еще мне нравится песня папы Карло, она такая грустная и мне его всегда почему то жалко, когда я смотрю этот фильм, хотя в конце все хорошо заканчивается. </vt:lpstr>
      <vt:lpstr>Если бы мне предложили сняться в этом мюзикле, то я бы хотел сыграть роль конечно же Буратино. Потому, что это очень жизнерадостный, добрый и позитивный персонаж. Конечно он очень доверчивый, но эти наверно он и притягивает к себе детей уже столько поколений.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фильму: «Приключение Буратино»    Выполнил: Хабиров Реналь МБОУ СОШ №7 г. Туймазы Руководитель: Гимаева М.В.</dc:title>
  <dc:creator>артур</dc:creator>
  <cp:lastModifiedBy>артур</cp:lastModifiedBy>
  <cp:revision>36</cp:revision>
  <dcterms:created xsi:type="dcterms:W3CDTF">2017-03-12T12:31:57Z</dcterms:created>
  <dcterms:modified xsi:type="dcterms:W3CDTF">2017-03-12T19:52:03Z</dcterms:modified>
</cp:coreProperties>
</file>