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34559" autoAdjust="0"/>
    <p:restoredTop sz="86380" autoAdjust="0"/>
  </p:normalViewPr>
  <p:slideViewPr>
    <p:cSldViewPr>
      <p:cViewPr varScale="1">
        <p:scale>
          <a:sx n="19" d="100"/>
          <a:sy n="19" d="100"/>
        </p:scale>
        <p:origin x="-21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18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E811F-2EC4-4683-A1B6-ECD74A61A97F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35D78-A37F-4F9F-8AE1-3C12516F48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 Фильм-сказка</a:t>
            </a:r>
            <a:r>
              <a:rPr lang="ru-RU" baseline="0" dirty="0" smtClean="0"/>
              <a:t> «Приключения Буратино» вышел на телеэкраны страны 1-2 января 1976 года и сразу же завоевал популярность среди телезрителей. Режиссёр фильма – Леонид Нечаев, автор сценария – Инна Веткина, композитор – Алексей Рыбников, песни на стихи Юрия </a:t>
            </a:r>
            <a:r>
              <a:rPr lang="ru-RU" baseline="0" dirty="0" err="1" smtClean="0"/>
              <a:t>Энтина</a:t>
            </a:r>
            <a:r>
              <a:rPr lang="ru-RU" baseline="0" dirty="0" smtClean="0"/>
              <a:t> и Булата Окуджавы.</a:t>
            </a:r>
            <a:endParaRPr lang="ru-RU" dirty="0" smtClean="0"/>
          </a:p>
          <a:p>
            <a:r>
              <a:rPr lang="ru-RU" dirty="0" smtClean="0"/>
              <a:t>  В ролях: Буратино – Дима Иосифов; </a:t>
            </a:r>
            <a:r>
              <a:rPr lang="ru-RU" dirty="0" err="1" smtClean="0"/>
              <a:t>Мальвина</a:t>
            </a:r>
            <a:r>
              <a:rPr lang="ru-RU" dirty="0" smtClean="0"/>
              <a:t> – Таня Проценко; Пьеро – Рома </a:t>
            </a:r>
            <a:r>
              <a:rPr lang="ru-RU" dirty="0" err="1" smtClean="0"/>
              <a:t>Столкарц</a:t>
            </a:r>
            <a:r>
              <a:rPr lang="ru-RU" dirty="0" smtClean="0"/>
              <a:t>; </a:t>
            </a:r>
            <a:r>
              <a:rPr lang="ru-RU" dirty="0" err="1" smtClean="0"/>
              <a:t>Артемон</a:t>
            </a:r>
            <a:r>
              <a:rPr lang="ru-RU" dirty="0" smtClean="0"/>
              <a:t> – Томас </a:t>
            </a:r>
            <a:r>
              <a:rPr lang="ru-RU" dirty="0" err="1" smtClean="0"/>
              <a:t>Аугустинас</a:t>
            </a:r>
            <a:r>
              <a:rPr lang="ru-RU" dirty="0" smtClean="0"/>
              <a:t>; Арлекин – Гриша </a:t>
            </a:r>
            <a:r>
              <a:rPr lang="ru-RU" dirty="0" err="1" smtClean="0"/>
              <a:t>Светлорусов</a:t>
            </a:r>
            <a:r>
              <a:rPr lang="ru-RU" dirty="0" smtClean="0"/>
              <a:t>; Папа Карло – Николай </a:t>
            </a:r>
            <a:r>
              <a:rPr lang="ru-RU" dirty="0" err="1" smtClean="0"/>
              <a:t>Гринько</a:t>
            </a:r>
            <a:r>
              <a:rPr lang="ru-RU" dirty="0" smtClean="0"/>
              <a:t>;</a:t>
            </a:r>
            <a:r>
              <a:rPr lang="ru-RU" baseline="0" dirty="0" smtClean="0"/>
              <a:t> Джузеппе – Юрий Катин-Ярцев; </a:t>
            </a:r>
            <a:r>
              <a:rPr lang="ru-RU" baseline="0" dirty="0" err="1" smtClean="0"/>
              <a:t>Тортилла</a:t>
            </a:r>
            <a:r>
              <a:rPr lang="ru-RU" baseline="0" dirty="0" smtClean="0"/>
              <a:t> – </a:t>
            </a:r>
            <a:r>
              <a:rPr lang="ru-RU" baseline="0" dirty="0" err="1" smtClean="0"/>
              <a:t>Рина</a:t>
            </a:r>
            <a:r>
              <a:rPr lang="ru-RU" baseline="0" dirty="0" smtClean="0"/>
              <a:t> Зелёная; </a:t>
            </a:r>
            <a:r>
              <a:rPr lang="ru-RU" baseline="0" dirty="0" err="1" smtClean="0"/>
              <a:t>Карабас-Барабас</a:t>
            </a:r>
            <a:r>
              <a:rPr lang="ru-RU" baseline="0" dirty="0" smtClean="0"/>
              <a:t> – Владимир </a:t>
            </a:r>
            <a:r>
              <a:rPr lang="ru-RU" baseline="0" dirty="0" err="1" smtClean="0"/>
              <a:t>Этуш</a:t>
            </a:r>
            <a:r>
              <a:rPr lang="ru-RU" baseline="0" dirty="0" smtClean="0"/>
              <a:t>; Кот </a:t>
            </a:r>
            <a:r>
              <a:rPr lang="ru-RU" baseline="0" dirty="0" err="1" smtClean="0"/>
              <a:t>Базилио</a:t>
            </a:r>
            <a:r>
              <a:rPr lang="ru-RU" baseline="0" dirty="0" smtClean="0"/>
              <a:t> – Ролан Быков; Лиса Алиса – Елена </a:t>
            </a:r>
            <a:r>
              <a:rPr lang="ru-RU" baseline="0" dirty="0" err="1" smtClean="0"/>
              <a:t>Санаева</a:t>
            </a:r>
            <a:r>
              <a:rPr lang="ru-RU" baseline="0" dirty="0" smtClean="0"/>
              <a:t>; </a:t>
            </a:r>
            <a:r>
              <a:rPr lang="ru-RU" baseline="0" dirty="0" err="1" smtClean="0"/>
              <a:t>Дуремар</a:t>
            </a:r>
            <a:r>
              <a:rPr lang="ru-RU" baseline="0" dirty="0" smtClean="0"/>
              <a:t> – Владимир Басов; хозяин харчевни – </a:t>
            </a:r>
            <a:r>
              <a:rPr lang="ru-RU" baseline="0" dirty="0" err="1" smtClean="0"/>
              <a:t>Баадур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Цуладзе</a:t>
            </a:r>
            <a:r>
              <a:rPr lang="ru-RU" baseline="0" dirty="0" smtClean="0"/>
              <a:t>.</a:t>
            </a:r>
            <a:endParaRPr lang="ru-RU" dirty="0" smtClean="0"/>
          </a:p>
          <a:p>
            <a:r>
              <a:rPr lang="ru-RU" dirty="0" smtClean="0"/>
              <a:t>  Композитор</a:t>
            </a:r>
            <a:r>
              <a:rPr lang="ru-RU" baseline="0" dirty="0" smtClean="0"/>
              <a:t> А. Рыбников и  поэты Ю. </a:t>
            </a:r>
            <a:r>
              <a:rPr lang="ru-RU" baseline="0" dirty="0" err="1" smtClean="0"/>
              <a:t>Энтин</a:t>
            </a:r>
            <a:r>
              <a:rPr lang="ru-RU" baseline="0" dirty="0" smtClean="0"/>
              <a:t> и Б. Окуджава создали такие шедевры, которые идеально вплелись в канву фильма и полностью раскрыли и передали характер героев.</a:t>
            </a:r>
            <a:endParaRPr lang="ru-RU" dirty="0" smtClean="0"/>
          </a:p>
          <a:p>
            <a:r>
              <a:rPr lang="ru-RU" dirty="0" smtClean="0"/>
              <a:t>  Леонид Нечаев вспоминает: «У Окуджавы долго не получались песни к фильму. Тогда я поехал в Дом отдыха писателей, где отдыхал Булат Шалвович, снял соседний номер и принялся стучать в стенку барду. Через пару дней родилось знаменитое «Не прячьте ваши денежки по банкам и углам…», точно отразившее характер </a:t>
            </a:r>
            <a:r>
              <a:rPr lang="ru-RU" dirty="0" err="1" smtClean="0"/>
              <a:t>Базилио</a:t>
            </a:r>
            <a:r>
              <a:rPr lang="ru-RU" dirty="0" smtClean="0"/>
              <a:t> и Алисы.</a:t>
            </a:r>
          </a:p>
          <a:p>
            <a:r>
              <a:rPr lang="ru-RU" dirty="0" smtClean="0"/>
              <a:t>  Романтическая баллада про</a:t>
            </a:r>
            <a:r>
              <a:rPr lang="ru-RU" baseline="0" dirty="0" smtClean="0"/>
              <a:t> луну в исполнении Пьеро говорит о его влюблённости в </a:t>
            </a:r>
            <a:r>
              <a:rPr lang="ru-RU" baseline="0" dirty="0" err="1" smtClean="0"/>
              <a:t>Мальвину</a:t>
            </a:r>
            <a:r>
              <a:rPr lang="ru-RU" baseline="0" dirty="0" smtClean="0"/>
              <a:t>, немного пугающая песня пауков «Детям грубым, непослушным…» – о хулиганистом характере Буратино, песня </a:t>
            </a:r>
            <a:r>
              <a:rPr lang="ru-RU" baseline="0" dirty="0" err="1" smtClean="0"/>
              <a:t>Дуремара</a:t>
            </a:r>
            <a:r>
              <a:rPr lang="ru-RU" baseline="0" dirty="0" smtClean="0"/>
              <a:t> о пиявках – о его жадности, а вот от песни Папы Карло о том, как он сделает человечка, так и веет добротой и лаской.</a:t>
            </a:r>
            <a:endParaRPr lang="ru-RU" dirty="0" smtClean="0"/>
          </a:p>
          <a:p>
            <a:r>
              <a:rPr lang="ru-RU" dirty="0" smtClean="0"/>
              <a:t>  В этом фильме мне больше всего понравилась финальная песня, где все герои собрались на одной сцене и восхваляют Буратино</a:t>
            </a:r>
            <a:r>
              <a:rPr lang="ru-RU" baseline="0" dirty="0" smtClean="0"/>
              <a:t>, рассказывая о том, какой он весёлый, хитрый, добрый и дружелюбный.</a:t>
            </a:r>
            <a:endParaRPr lang="ru-RU" dirty="0" smtClean="0"/>
          </a:p>
          <a:p>
            <a:r>
              <a:rPr lang="ru-RU" dirty="0" smtClean="0"/>
              <a:t>  Если бы мне предложили сыграть в этом фильме, я бы выбрала роль </a:t>
            </a:r>
            <a:r>
              <a:rPr lang="ru-RU" dirty="0" err="1" smtClean="0"/>
              <a:t>Мальвины</a:t>
            </a:r>
            <a:r>
              <a:rPr lang="ru-RU" dirty="0" smtClean="0"/>
              <a:t>. Она умная</a:t>
            </a:r>
            <a:r>
              <a:rPr lang="ru-RU" smtClean="0"/>
              <a:t>, красивая.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35D78-A37F-4F9F-8AE1-3C12516F482F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47E3-D034-4994-9898-9D062E4BA6DE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262F8-45D0-4198-850B-B3637D9B1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47E3-D034-4994-9898-9D062E4BA6DE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262F8-45D0-4198-850B-B3637D9B1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47E3-D034-4994-9898-9D062E4BA6DE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262F8-45D0-4198-850B-B3637D9B1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47E3-D034-4994-9898-9D062E4BA6DE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262F8-45D0-4198-850B-B3637D9B1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47E3-D034-4994-9898-9D062E4BA6DE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262F8-45D0-4198-850B-B3637D9B1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47E3-D034-4994-9898-9D062E4BA6DE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262F8-45D0-4198-850B-B3637D9B1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47E3-D034-4994-9898-9D062E4BA6DE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262F8-45D0-4198-850B-B3637D9B1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47E3-D034-4994-9898-9D062E4BA6DE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262F8-45D0-4198-850B-B3637D9B1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47E3-D034-4994-9898-9D062E4BA6DE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262F8-45D0-4198-850B-B3637D9B1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47E3-D034-4994-9898-9D062E4BA6DE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262F8-45D0-4198-850B-B3637D9B1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47E3-D034-4994-9898-9D062E4BA6DE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262F8-45D0-4198-850B-B3637D9B1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647E3-D034-4994-9898-9D062E4BA6DE}" type="datetimeFigureOut">
              <a:rPr lang="ru-RU" smtClean="0"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262F8-45D0-4198-850B-B3637D9B15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Приключения Буратино.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Разбор фильма-сказки.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339</Words>
  <Application>Microsoft Office PowerPoint</Application>
  <PresentationFormat>Экран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Приключения Буратино.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Приключения Буратино.</dc:title>
  <dc:creator>Радик</dc:creator>
  <cp:lastModifiedBy>Радик</cp:lastModifiedBy>
  <cp:revision>8</cp:revision>
  <dcterms:created xsi:type="dcterms:W3CDTF">2017-03-12T16:19:57Z</dcterms:created>
  <dcterms:modified xsi:type="dcterms:W3CDTF">2017-03-12T17:34:16Z</dcterms:modified>
</cp:coreProperties>
</file>