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&#1073;&#1091;&#1088;&#1072;&#1090;&#1080;&#1085;&#1086;\Pesnya_-_Buratino_(xMusic.me)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1073;&#1091;&#1088;&#1072;&#1090;&#1080;&#1085;&#1086;\Pesnya_-_Buratino_(xMusic.me)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340767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«Приключения Буратино»</a:t>
            </a:r>
            <a:r>
              <a:rPr lang="ru-RU" sz="4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4608512" cy="4896544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фильме </a:t>
            </a:r>
            <a:r>
              <a:rPr lang="ru-RU" sz="7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снимались</a:t>
            </a:r>
            <a:r>
              <a:rPr lang="ru-RU" sz="7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Дмитрий Иосифов, Татьяна Проценко, Рома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Столкарц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Томас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Аугустинас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Григорий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Светлорусов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Николай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Гринько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Владимир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Этуш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7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Владимир Басов,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Елена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Ролан Быков,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Рина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Зеленая, Юрий Катин- Ярцев, </a:t>
            </a:r>
            <a:r>
              <a:rPr lang="ru-RU" sz="7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Баадур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Цуладзе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7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Режиссер</a:t>
            </a:r>
            <a:r>
              <a:rPr lang="ru-RU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Леонид Нечаев.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Сценарист</a:t>
            </a:r>
            <a:r>
              <a:rPr lang="ru-RU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Инна 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Веткина.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Оператор</a:t>
            </a:r>
            <a:r>
              <a:rPr lang="ru-RU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Юрий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Елхов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Композитор: 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Алексей Рыбников.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Художник</a:t>
            </a:r>
            <a:r>
              <a:rPr lang="ru-RU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Леонид 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Ершов.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Премьера фильма состоялась 1 января </a:t>
            </a:r>
            <a:r>
              <a:rPr lang="ru-RU" sz="7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1976.</a:t>
            </a:r>
            <a:endParaRPr lang="ru-RU" sz="7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1268" name="Picture 4" descr="http://iphone5release.org/pics/5762c444bf1e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3966" y="1412776"/>
            <a:ext cx="3792027" cy="4752528"/>
          </a:xfrm>
          <a:prstGeom prst="rect">
            <a:avLst/>
          </a:prstGeom>
          <a:noFill/>
        </p:spPr>
      </p:pic>
      <p:pic>
        <p:nvPicPr>
          <p:cNvPr id="5" name="Pesnya_-_Buratino_(xMusic.m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211960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8686800" cy="11430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«Поле чудес»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Слова - Б. Окуджава, музыка - А.Рыбников, исполняют Р. Быков, 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Темп свободный. Ритм изменчивый: припев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стакатто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куплет легато. Регистр – низкий. Дин Вокальные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особенностиамика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форте изменчивое. Вокальные особенности: поет дуэт в инструментальном сопровождении.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xn--1-jtbp2acd.xn--p1ai/uploads/images/p/e/s/pesnja_iz_filma_buratino_pole_chud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0"/>
            <a:ext cx="3635896" cy="21328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черепахи </a:t>
            </a:r>
            <a:r>
              <a:rPr lang="ru-RU" dirty="0" err="1">
                <a:solidFill>
                  <a:srgbClr val="FF0000"/>
                </a:solidFill>
              </a:rPr>
              <a:t>Тортилы</a:t>
            </a:r>
            <a:r>
              <a:rPr lang="ru-RU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16835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Музыка А. Рыбникова. Слова Ю.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i="1" dirty="0" smtClean="0"/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Темп спокойный, задумчивый. Ритм плавный, легато. Динамика: меццо пиано. Регистр: низкий. Вокальные особенности: исполняет солист с инструментальным сопровождением.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www.hohmodrom.ru/upload/6427/projimg/132850/hohmodrom_bur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124744"/>
            <a:ext cx="3960440" cy="20608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Мне больше всего понравились песни: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фильме все песни описательные, характеризующие характер героев или их внешность или род их деятельности. Все песни по своему восхитительны и выбрать одну или две из них очень трудно, поэтому я выбрала песню Буратино, так как фильм о Буратино. Песня «Буратино», песня веселая, подвижная и в песни описывается  внешность Буратино. Если даже просто слушать песню мы можем представить себе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Буратину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363272" cy="4392488"/>
          </a:xfrm>
        </p:spPr>
        <p:txBody>
          <a:bodyPr>
            <a:normAutofit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меня была бы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возможность сняться в данном мюзикле, то 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хотела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сыграть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роль: 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Мальвины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Потому что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Мальвина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девочка как и   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я.Она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красивая, добрая с голубыми        волосами. Мне очень нравиться как она играет свою роль в фильме 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 «Буратино»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Слова песни написал Ю.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, музыка Алексея Рыбникова.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Песня Буратино веселая, темп подвижный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presto)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Форма этого произведения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куплетно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запевно-припевная.Пунктирный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ритм составлен мелкими длительностями, восьмыми. Динамика в этой песни начинается с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(форте) и также продолжается до конца.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Тесситурный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регистр средний. Гармония ми мажор местами переходит на фа мажор и заканчивается на ми мажор. Вокальные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особенности:исполнение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солиста  в сопровождении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вокально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инструментальным и детским хором.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5602" name="Picture 2" descr="http://playlistik.ru/uploads/images/o/k/u/okudzhava_b_pesnja_pero_iz_filma_burati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60648"/>
            <a:ext cx="3528392" cy="17281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фонарщиков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Слова песни написал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Ю.Энтин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, музыка Алексея Рыбникова.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Песня фонарщиков исполняет солист с инструментальным сопровождением ( фортепиано, гитара и голос).Песня написана в Ми миноре. Ритм протяжный преобладают длинные звуки. Темп умеренный. Регистр - средний. Динамика пиано. 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dignewfm.ru/img.php?aHR0cHM6Ly9pLnl0aW1nLmNvbS92aS85dmZJcElyeGpBVS9ocWRlZmF1bHQuanB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412776"/>
            <a:ext cx="3851920" cy="1944216"/>
          </a:xfrm>
          <a:prstGeom prst="rect">
            <a:avLst/>
          </a:prstGeom>
          <a:noFill/>
        </p:spPr>
      </p:pic>
      <p:pic>
        <p:nvPicPr>
          <p:cNvPr id="5" name="Pesnya_-_Buratino_(xMusic.m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</a:t>
            </a:r>
            <a:r>
              <a:rPr lang="ru-RU" dirty="0" smtClean="0">
                <a:solidFill>
                  <a:srgbClr val="FF0000"/>
                </a:solidFill>
              </a:rPr>
              <a:t>есня </a:t>
            </a:r>
            <a:r>
              <a:rPr lang="ru-RU" dirty="0">
                <a:solidFill>
                  <a:srgbClr val="FF0000"/>
                </a:solidFill>
              </a:rPr>
              <a:t>папы Карло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456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Окуджавы, музыка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Рыбникова.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Песню исполняет солист с инструментальным сопровождением, местами солирует скрипка. Темп неторопливый. Ритм легато( длинные ноты) между звуками отсутствует пауза. Регистр средний. Динамика – пиано.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bratz-igri.ru/upload/video/thumbs/small/img.php?aHR0cHM6Ly9pLnl0aW1nLmNvbS92aS90UlQ1Z3NuQzk5dy9ocWRlZmF1bHQuanB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836712"/>
            <a:ext cx="4067944" cy="2160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кукол «Страшный Карабас»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Алексея Рыбникова. Слова – Булата Окуджавы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Ритм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стакатто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Темп быстрый. Регистр – высокий. Динамика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стакатто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Вокальные особенности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речетатив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paragvy.ru/wp-content/uploads/2016/11/hqdefault-12-720x3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484784"/>
            <a:ext cx="4464496" cy="23042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 err="1">
                <a:solidFill>
                  <a:srgbClr val="FF0000"/>
                </a:solidFill>
              </a:rPr>
              <a:t>Дуремара</a:t>
            </a:r>
            <a:r>
              <a:rPr lang="ru-RU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 Ю.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музыка А. Рыбникова. Темп чередуется. В начале медленный, далее подвижный. Ритм свободный, чередуется: в начале длинные ноты, далее маленькой длительности. Динамика чередуется: меццо пиано и форте. Регистр средний. Вокальные особенности: исполняет солист с инструментальным сопровождением и детским хором.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rusmusicfm.ru/img.php?aHR0cHM6Ly9pLnl0aW1nLmNvbS92aS9XOGlONnd6d25aQS9ocWRlZmF1bHQuanB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"/>
            <a:ext cx="3923928" cy="22048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Песня-танец </a:t>
            </a:r>
            <a:r>
              <a:rPr lang="ru-RU" dirty="0">
                <a:solidFill>
                  <a:srgbClr val="FF0000"/>
                </a:solidFill>
              </a:rPr>
              <a:t>лисы Алисы и кота </a:t>
            </a:r>
            <a:r>
              <a:rPr lang="ru-RU" dirty="0" err="1">
                <a:solidFill>
                  <a:srgbClr val="FF0000"/>
                </a:solidFill>
              </a:rPr>
              <a:t>Базилио</a:t>
            </a:r>
            <a:r>
              <a:rPr lang="ru-RU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Сл. Б.Окуджавы,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муз.А.Рыбникова.Темп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умеренный. Ритм поет дуэт. Кот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поет отрывисто, а Лиса поет напевно, протяжно, у нее ноты длинные. Динамика – меццо форте. Регистр: в высоком регистре поет Алиса, а кот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поет в низком регистре.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prazdnikisvami.ru/wp-content/uploads/2011/11/%D0%BF%D0%B5%D1%81%D0%BD%D0%B8-%D0%BB%D0%B8%D1%81%D1%8B-%D0%B0%D0%BB%D0%B8%D1%81%D1%8B-%D0%B8-%D0%B1%D0%B0%D0%B7%D0%B8%D0%BB%D0%B8%D0%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196752"/>
            <a:ext cx="4896544" cy="1971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Карабаса </a:t>
            </a:r>
            <a:r>
              <a:rPr lang="ru-RU" dirty="0" err="1">
                <a:solidFill>
                  <a:srgbClr val="FF0000"/>
                </a:solidFill>
              </a:rPr>
              <a:t>Барабаса</a:t>
            </a:r>
            <a:r>
              <a:rPr lang="ru-RU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 Б. Окуджавы, музыка А. Рыбникова 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Темп - умеренный. Ритм: поет отрывистыми нотами, много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муыкальных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пауз. Динамика: меццо пиано. Поет в среднем регистре. Вокальные особенности: исполняет солист.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podozritelnye-litsa.videogrim.ru/image/OevNNzremS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196752"/>
            <a:ext cx="3816424" cy="18722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Пауков и Буратино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Музыка-Алексея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Рыбникова, слова-Юрия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спели -Г.Бардин и 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Темп песни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затяжный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медленный. Ритм: поют отрывисто, преобладают длинные ноты. Регистр – низкий. Динамика- пиано. Вокальные особенности: дуэт паука и Буратино с инструментальным сопровождением.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rmusicnew.ru/img.php?aHR0cHM6Ly9pLnl0aW1nLmNvbS92aS9vdDdhbzdCRXlLay9ocWRlZmF1bHQuanB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340768"/>
            <a:ext cx="3995936" cy="19442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513</TotalTime>
  <Words>649</Words>
  <Application>Microsoft Office PowerPoint</Application>
  <PresentationFormat>Экран (4:3)</PresentationFormat>
  <Paragraphs>33</Paragraphs>
  <Slides>13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«Приключения Буратино» </vt:lpstr>
      <vt:lpstr>Песня «Буратино»</vt:lpstr>
      <vt:lpstr>Песня фонарщиков </vt:lpstr>
      <vt:lpstr>Песня папы Карло </vt:lpstr>
      <vt:lpstr>Песня кукол «Страшный Карабас» </vt:lpstr>
      <vt:lpstr>Песня Дуремара </vt:lpstr>
      <vt:lpstr>Песня-танец лисы Алисы и кота Базилио </vt:lpstr>
      <vt:lpstr>Песня Карабаса Барабаса </vt:lpstr>
      <vt:lpstr>Песня Пауков и Буратино </vt:lpstr>
      <vt:lpstr>Песня «Поле чудес» </vt:lpstr>
      <vt:lpstr>Песня черепахи Тортилы </vt:lpstr>
      <vt:lpstr>Мне больше всего понравились песни:</vt:lpstr>
      <vt:lpstr>Если у меня была бы возможность сняться в данном мюзикле, то я бы  хотела сыграть роль:  Мальвины  .   Потому что Мальвина девочка как и    я.Она красивая, добрая с голубыми        волосами. Мне очень нравиться как она играет свою роль в фильме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User2</dc:creator>
  <cp:lastModifiedBy>User2</cp:lastModifiedBy>
  <cp:revision>54</cp:revision>
  <dcterms:created xsi:type="dcterms:W3CDTF">2017-03-05T14:43:36Z</dcterms:created>
  <dcterms:modified xsi:type="dcterms:W3CDTF">2017-03-12T17:02:33Z</dcterms:modified>
</cp:coreProperties>
</file>