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CBD29-369A-4B10-AD14-275D0A9C467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FD203-814C-4B42-82A7-1C5700B12D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02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FD203-814C-4B42-82A7-1C5700B12DB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86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8448"/>
            <a:ext cx="4125538" cy="57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39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ru-RU" dirty="0"/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/>
              <a:t>Беларусьфильм</a:t>
            </a:r>
            <a:r>
              <a:rPr lang="ru-RU" dirty="0"/>
              <a:t>» в 1975 году. Считается </a:t>
            </a:r>
            <a:r>
              <a:rPr lang="ru-RU" dirty="0" smtClean="0"/>
              <a:t>культовым!</a:t>
            </a:r>
          </a:p>
          <a:p>
            <a:pPr marL="457200" lvl="1" indent="0">
              <a:buNone/>
            </a:pPr>
            <a:endParaRPr lang="ru-RU" dirty="0" smtClean="0"/>
          </a:p>
          <a:p>
            <a:pPr marL="457200" lvl="1" indent="0">
              <a:buNone/>
            </a:pPr>
            <a:r>
              <a:rPr lang="ru-RU" dirty="0" smtClean="0"/>
              <a:t>Режиссёр</a:t>
            </a:r>
            <a:r>
              <a:rPr lang="ru-RU" dirty="0"/>
              <a:t>	</a:t>
            </a:r>
          </a:p>
          <a:p>
            <a:pPr marL="457200" lvl="1" indent="0">
              <a:buNone/>
            </a:pPr>
            <a:r>
              <a:rPr lang="ru-RU" dirty="0"/>
              <a:t>Леонид Нечаев</a:t>
            </a:r>
          </a:p>
        </p:txBody>
      </p:sp>
    </p:spTree>
    <p:extLst>
      <p:ext uri="{BB962C8B-B14F-4D97-AF65-F5344CB8AC3E}">
        <p14:creationId xmlns:p14="http://schemas.microsoft.com/office/powerpoint/2010/main" val="6205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smtClean="0"/>
              <a:t>ролях: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Дмитрий </a:t>
            </a:r>
            <a:r>
              <a:rPr lang="ru-RU" dirty="0"/>
              <a:t>Иосифов — Буратино</a:t>
            </a:r>
          </a:p>
          <a:p>
            <a:r>
              <a:rPr lang="ru-RU" dirty="0"/>
              <a:t>Татьяна Проценко — Мальвина</a:t>
            </a:r>
          </a:p>
          <a:p>
            <a:r>
              <a:rPr lang="ru-RU" dirty="0"/>
              <a:t>Роман </a:t>
            </a:r>
            <a:r>
              <a:rPr lang="ru-RU" dirty="0" err="1"/>
              <a:t>Столкарц</a:t>
            </a:r>
            <a:r>
              <a:rPr lang="ru-RU" dirty="0"/>
              <a:t> — Пьеро</a:t>
            </a:r>
          </a:p>
          <a:p>
            <a:r>
              <a:rPr lang="ru-RU" dirty="0"/>
              <a:t>Томас </a:t>
            </a:r>
            <a:r>
              <a:rPr lang="ru-RU" dirty="0" err="1"/>
              <a:t>Аугустинас</a:t>
            </a:r>
            <a:r>
              <a:rPr lang="ru-RU" dirty="0"/>
              <a:t> — </a:t>
            </a:r>
            <a:r>
              <a:rPr lang="ru-RU" dirty="0" err="1"/>
              <a:t>Артемон</a:t>
            </a:r>
            <a:endParaRPr lang="ru-RU" dirty="0"/>
          </a:p>
          <a:p>
            <a:r>
              <a:rPr lang="ru-RU" dirty="0"/>
              <a:t>Григорий </a:t>
            </a:r>
            <a:r>
              <a:rPr lang="ru-RU" dirty="0" err="1"/>
              <a:t>Светлорусов</a:t>
            </a:r>
            <a:r>
              <a:rPr lang="ru-RU" dirty="0"/>
              <a:t> — Арлекин</a:t>
            </a:r>
          </a:p>
          <a:p>
            <a:r>
              <a:rPr lang="ru-RU" dirty="0"/>
              <a:t>Николай Гринько — папа Карло</a:t>
            </a:r>
          </a:p>
          <a:p>
            <a:r>
              <a:rPr lang="ru-RU" dirty="0"/>
              <a:t>Юрий Катин-Ярцев — Джузеппе</a:t>
            </a:r>
          </a:p>
          <a:p>
            <a:r>
              <a:rPr lang="ru-RU" dirty="0" err="1"/>
              <a:t>Рина</a:t>
            </a:r>
            <a:r>
              <a:rPr lang="ru-RU" dirty="0"/>
              <a:t> Зелёная — черепаха </a:t>
            </a:r>
            <a:r>
              <a:rPr lang="ru-RU" dirty="0" err="1"/>
              <a:t>Тортила</a:t>
            </a:r>
            <a:endParaRPr lang="ru-RU" dirty="0"/>
          </a:p>
          <a:p>
            <a:r>
              <a:rPr lang="ru-RU" dirty="0"/>
              <a:t>Владимир Этуш — Карабас-</a:t>
            </a:r>
            <a:r>
              <a:rPr lang="ru-RU" dirty="0" err="1"/>
              <a:t>Барабас</a:t>
            </a:r>
            <a:endParaRPr lang="ru-RU" dirty="0"/>
          </a:p>
          <a:p>
            <a:r>
              <a:rPr lang="ru-RU" dirty="0"/>
              <a:t>Ролан Быков — кот </a:t>
            </a:r>
            <a:r>
              <a:rPr lang="ru-RU" dirty="0" err="1"/>
              <a:t>Базилио</a:t>
            </a:r>
            <a:endParaRPr lang="ru-RU" dirty="0"/>
          </a:p>
          <a:p>
            <a:r>
              <a:rPr lang="ru-RU" dirty="0"/>
              <a:t>Елена </a:t>
            </a:r>
            <a:r>
              <a:rPr lang="ru-RU" dirty="0" err="1"/>
              <a:t>Санаева</a:t>
            </a:r>
            <a:r>
              <a:rPr lang="ru-RU" dirty="0"/>
              <a:t> — лиса Алиса</a:t>
            </a:r>
          </a:p>
          <a:p>
            <a:r>
              <a:rPr lang="ru-RU" dirty="0"/>
              <a:t>Владимир Басов — </a:t>
            </a:r>
            <a:r>
              <a:rPr lang="ru-RU" dirty="0" err="1"/>
              <a:t>Дуремар</a:t>
            </a:r>
            <a:endParaRPr lang="ru-RU" dirty="0"/>
          </a:p>
          <a:p>
            <a:r>
              <a:rPr lang="ru-RU" dirty="0" err="1"/>
              <a:t>Баадур</a:t>
            </a:r>
            <a:r>
              <a:rPr lang="ru-RU" dirty="0"/>
              <a:t> </a:t>
            </a:r>
            <a:r>
              <a:rPr lang="ru-RU" dirty="0" err="1"/>
              <a:t>Цуладзе</a:t>
            </a:r>
            <a:r>
              <a:rPr lang="ru-RU" dirty="0"/>
              <a:t> — хозяин харчевни трёх пескарей</a:t>
            </a:r>
          </a:p>
        </p:txBody>
      </p:sp>
    </p:spTree>
    <p:extLst>
      <p:ext uri="{BB962C8B-B14F-4D97-AF65-F5344CB8AC3E}">
        <p14:creationId xmlns:p14="http://schemas.microsoft.com/office/powerpoint/2010/main" val="31813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Песня Буратино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Она мне очень  понравилась, потому что эта песня очень веселая и красивая!</a:t>
            </a:r>
          </a:p>
        </p:txBody>
      </p:sp>
    </p:spTree>
    <p:extLst>
      <p:ext uri="{BB962C8B-B14F-4D97-AF65-F5344CB8AC3E}">
        <p14:creationId xmlns:p14="http://schemas.microsoft.com/office/powerpoint/2010/main" val="5568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 этом фильме я хотел бы сыграть роль Буратино, потому что он больше всех остальных похож на меня.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98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Экран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В ролях:</vt:lpstr>
      <vt:lpstr>Песня Буратино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Kakunin</dc:creator>
  <cp:lastModifiedBy>Kakunin</cp:lastModifiedBy>
  <cp:revision>2</cp:revision>
  <dcterms:created xsi:type="dcterms:W3CDTF">2017-03-12T15:11:25Z</dcterms:created>
  <dcterms:modified xsi:type="dcterms:W3CDTF">2017-03-12T15:24:17Z</dcterms:modified>
</cp:coreProperties>
</file>