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82" r:id="rId3"/>
    <p:sldId id="256" r:id="rId4"/>
    <p:sldId id="269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83" r:id="rId18"/>
    <p:sldId id="284" r:id="rId19"/>
    <p:sldId id="279" r:id="rId20"/>
    <p:sldId id="280" r:id="rId21"/>
    <p:sldId id="281" r:id="rId22"/>
    <p:sldId id="273" r:id="rId23"/>
    <p:sldId id="257" r:id="rId24"/>
    <p:sldId id="258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ino-teatr.ru/kino/acter/c/sov/24714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ino-teatr.ru/kino/acter/m/sov/1113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ino-teatr.ru/kino/acter/m/sov/4999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ino-teatr.ru/kino/acter/m/sov/341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ino-teatr.ru/kino/acter/w/sov/3779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kino-teatr.ru/kino/acter/m/sov/636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ino-teatr.ru/kino/acter/w/sov/1608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0%BB%D1%81%D1%82%D0%BE%D0%B9,_%D0%90%D0%BB%D0%B5%D0%BA%D1%81%D0%B5%D0%B9_%D0%9D%D0%B8%D0%BA%D0%BE%D0%BB%D0%B0%D0%B5%D0%B2%D0%B8%D1%87" TargetMode="External"/><Relationship Id="rId2" Type="http://schemas.openxmlformats.org/officeDocument/2006/relationships/hyperlink" Target="https://ru.wikipedia.org/wiki/%D0%A2%D0%B5%D0%BB%D0%B5%D0%B2%D0%B8%D0%B7%D0%B8%D0%BE%D0%BD%D0%BD%D1%8B%D0%B9_%D1%84%D0%B8%D0%BB%D1%8C%D0%BC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1%D0%B5%D0%BB%D0%B0%D1%80%D1%83%D1%81%D1%8C%D1%84%D0%B8%D0%BB%D1%8C%D0%BC" TargetMode="External"/><Relationship Id="rId4" Type="http://schemas.openxmlformats.org/officeDocument/2006/relationships/hyperlink" Target="https://ru.wikipedia.org/wiki/%D0%97%D0%BE%D0%BB%D0%BE%D1%82%D0%BE%D0%B9_%D0%BA%D0%BB%D1%8E%D1%87%D0%B8%D0%BA,_%D0%B8%D0%BB%D0%B8_%D0%9F%D1%80%D0%B8%D0%BA%D0%BB%D1%8E%D1%87%D0%B5%D0%BD%D0%B8%D1%8F_%D0%91%D1%83%D1%80%D0%B0%D1%82%D0%B8%D0%BD%D0%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A%D1%83%D0%B4%D0%B6%D0%B0%D0%B2%D0%B0,_%D0%91%D1%83%D0%BB%D0%B0%D1%82_%D0%A8%D0%B0%D0%BB%D0%B2%D0%BE%D0%B2%D0%B8%D1%87" TargetMode="External"/><Relationship Id="rId2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A%D0%B0%D0%BD%D0%B0%D0%B5%D0%B2%D0%B0,_%D0%A2%D0%B0%D1%82%D1%8C%D1%8F%D0%BD%D0%B0_%D0%90%D0%BB%D0%B5%D0%BA%D1%81%D0%B0%D0%BD%D0%B4%D1%80%D0%BE%D0%B2%D0%BD%D0%B0&amp;action=edit&amp;redlink=1" TargetMode="External"/><Relationship Id="rId5" Type="http://schemas.openxmlformats.org/officeDocument/2006/relationships/hyperlink" Target="https://ru.wikipedia.org/wiki/%D0%91%D0%B0%D1%80%D0%B4%D0%B8%D0%BD,_%D0%93%D0%B0%D1%80%D1%80%D0%B8_%D0%AF%D0%BA%D0%BE%D0%B2%D0%BB%D0%B5%D0%B2%D0%B8%D1%87" TargetMode="External"/><Relationship Id="rId4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01material.ru/13721.html" TargetMode="External"/><Relationship Id="rId2" Type="http://schemas.openxmlformats.org/officeDocument/2006/relationships/hyperlink" Target="http://1001material.ru/1994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0%D1%82%D0%B5%D0%BC%D0%BE%D0%BD_(%D0%BF%D0%B5%D1%80%D1%81%D0%BE%D0%BD%D0%B0%D0%B6)" TargetMode="External"/><Relationship Id="rId13" Type="http://schemas.openxmlformats.org/officeDocument/2006/relationships/hyperlink" Target="https://ru.wikipedia.org/wiki/%D0%97%D0%B5%D0%BB%D1%91%D0%BD%D0%B0%D1%8F,_%D0%A0%D0%B8%D0%BD%D0%B0" TargetMode="External"/><Relationship Id="rId18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3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21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7" Type="http://schemas.openxmlformats.org/officeDocument/2006/relationships/hyperlink" Target="https://ru.wikipedia.org/wiki/%D0%9F%D1%8C%D0%B5%D1%80%D0%BE" TargetMode="External"/><Relationship Id="rId12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17" Type="http://schemas.openxmlformats.org/officeDocument/2006/relationships/hyperlink" Target="https://ru.wikipedia.org/wiki/%D0%9A%D0%BE%D1%82_%D0%91%D0%B0%D0%B7%D0%B8%D0%BB%D0%B8%D0%BE" TargetMode="External"/><Relationship Id="rId2" Type="http://schemas.openxmlformats.org/officeDocument/2006/relationships/hyperlink" Target="http://baskino.club/actors/%C4%EC%E8%F2%F0%E8%E9+%C8%EE%F1%E8%F4%EE%E2/" TargetMode="External"/><Relationship Id="rId16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20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C%D0%B0%D0%BB%D1%8C%D0%B2%D0%B8%D0%BD%D0%B0_(%D0%BF%D0%B5%D1%80%D1%81%D0%BE%D0%BD%D0%B0%D0%B6)" TargetMode="External"/><Relationship Id="rId11" Type="http://schemas.openxmlformats.org/officeDocument/2006/relationships/hyperlink" Target="https://ru.wikipedia.org/wiki/%D0%9F%D0%B0%D0%BF%D0%B0_%D0%9A%D0%B0%D1%80%D0%BB%D0%BE" TargetMode="External"/><Relationship Id="rId5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15" Type="http://schemas.openxmlformats.org/officeDocument/2006/relationships/hyperlink" Target="https://ru.wikipedia.org/wiki/%D0%9A%D0%B0%D1%80%D0%B0%D0%B1%D0%B0%D1%81-%D0%91%D0%B0%D1%80%D0%B0%D0%B1%D0%B0%D1%81" TargetMode="External"/><Relationship Id="rId10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19" Type="http://schemas.openxmlformats.org/officeDocument/2006/relationships/hyperlink" Target="https://ru.wikipedia.org/wiki/%D0%9B%D0%B8%D1%81%D0%B0_%D0%90%D0%BB%D0%B8%D1%81%D0%B0" TargetMode="External"/><Relationship Id="rId4" Type="http://schemas.openxmlformats.org/officeDocument/2006/relationships/hyperlink" Target="https://ru.wikipedia.org/wiki/%D0%91%D1%83%D1%80%D0%B0%D1%82%D0%B8%D0%BD%D0%BE" TargetMode="External"/><Relationship Id="rId9" Type="http://schemas.openxmlformats.org/officeDocument/2006/relationships/hyperlink" Target="https://ru.wikipedia.org/wiki/%D0%90%D1%80%D0%BB%D0%B5%D0%BA%D0%B8%D0%BD" TargetMode="External"/><Relationship Id="rId14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ino-teatr.ru/kino/acter/m/sov/1748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ino-teatr.ru/kino/acter/c/sov/3511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ino-teatr.ru/kino/acter/c/sov/15818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ino-teatr.ru/kino/acter/c/sov/15819/b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Презентация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к художественному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фильму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«Приключения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Буратино»</a:t>
            </a:r>
            <a:endParaRPr lang="ru-RU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88840"/>
            <a:ext cx="7851648" cy="2232248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hlinkClick r:id="rId2" tooltip="Григорий Светлорусов"/>
              </a:rPr>
              <a:t>Григорий </a:t>
            </a:r>
            <a:r>
              <a:rPr lang="ru-RU" sz="4800" b="0" dirty="0" err="1" smtClean="0">
                <a:hlinkClick r:id="rId2" tooltip="Григорий Светлорусов"/>
              </a:rPr>
              <a:t>Светлорусов</a:t>
            </a:r>
            <a:r>
              <a:rPr lang="ru-RU" sz="4800" b="0" dirty="0" smtClean="0"/>
              <a:t/>
            </a:r>
            <a:br>
              <a:rPr lang="ru-RU" sz="4800" b="0" dirty="0" smtClean="0"/>
            </a:br>
            <a:r>
              <a:rPr lang="ru-RU" sz="4800" b="0" dirty="0" err="1" smtClean="0"/>
              <a:t>Арлекино</a:t>
            </a:r>
            <a:r>
              <a:rPr lang="ru-RU" sz="4800" b="0" dirty="0" smtClean="0"/>
              <a:t> — главная роль</a:t>
            </a:r>
            <a:br>
              <a:rPr lang="ru-RU" sz="4800" b="0" dirty="0" smtClean="0"/>
            </a:b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9698" name="Picture 2" descr="http://ribalych.ru/wp-content/uploads/2012/08/foto_obrabotka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320480" cy="4562476"/>
          </a:xfrm>
          <a:prstGeom prst="rect">
            <a:avLst/>
          </a:prstGeom>
          <a:noFill/>
        </p:spPr>
      </p:pic>
      <p:pic>
        <p:nvPicPr>
          <p:cNvPr id="29700" name="Picture 4" descr="https://pp.vk.me/c624527/v624527917/70e5/UKVQYNcrJ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42409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3424"/>
          </a:xfrm>
        </p:spPr>
        <p:txBody>
          <a:bodyPr>
            <a:normAutofit fontScale="90000"/>
          </a:bodyPr>
          <a:lstStyle/>
          <a:p>
            <a:r>
              <a:rPr lang="ru-RU" sz="4800" b="0" dirty="0" smtClean="0">
                <a:hlinkClick r:id="rId2" tooltip="Николай Гринько"/>
              </a:rPr>
              <a:t>Николай </a:t>
            </a:r>
            <a:r>
              <a:rPr lang="ru-RU" sz="4800" b="0" dirty="0" err="1" smtClean="0">
                <a:hlinkClick r:id="rId2" tooltip="Николай Гринько"/>
              </a:rPr>
              <a:t>Гринько</a:t>
            </a:r>
            <a:r>
              <a:rPr lang="ru-RU" sz="4800" b="0" dirty="0" smtClean="0"/>
              <a:t/>
            </a:r>
            <a:br>
              <a:rPr lang="ru-RU" sz="4800" b="0" dirty="0" smtClean="0"/>
            </a:br>
            <a:r>
              <a:rPr lang="ru-RU" sz="4800" b="0" dirty="0" smtClean="0"/>
              <a:t>папа Карло — главная роль</a:t>
            </a:r>
            <a:br>
              <a:rPr lang="ru-RU" sz="48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8674" name="Picture 2" descr="http://www.kino-teatr.ru/acter/album/1113/58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888432" cy="4176464"/>
          </a:xfrm>
          <a:prstGeom prst="rect">
            <a:avLst/>
          </a:prstGeom>
          <a:noFill/>
        </p:spPr>
      </p:pic>
      <p:pic>
        <p:nvPicPr>
          <p:cNvPr id="28676" name="Picture 4" descr="https://im1-tub-ru.yandex.net/i?id=7499df84bbe6d2fd71f65250cb23f3f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3744416" cy="419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hlinkClick r:id="rId2" tooltip="Владимир Этуш"/>
              </a:rPr>
              <a:t>Владимир </a:t>
            </a:r>
            <a:r>
              <a:rPr lang="ru-RU" sz="4400" b="0" dirty="0" err="1" smtClean="0">
                <a:hlinkClick r:id="rId2" tooltip="Владимир Этуш"/>
              </a:rPr>
              <a:t>Этуш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err="1" smtClean="0"/>
              <a:t>Карабас-Барабас</a:t>
            </a:r>
            <a:r>
              <a:rPr lang="ru-RU" sz="4000" b="0" dirty="0" smtClean="0"/>
              <a:t>— главная роль</a:t>
            </a:r>
            <a:br>
              <a:rPr lang="ru-RU" sz="4000" b="0" dirty="0" smtClean="0"/>
            </a:br>
            <a:r>
              <a:rPr lang="ru-RU" sz="4000" b="0" dirty="0" smtClean="0"/>
              <a:t> </a:t>
            </a:r>
            <a:br>
              <a:rPr lang="ru-RU" sz="4000" b="0" dirty="0" smtClean="0"/>
            </a:br>
            <a:r>
              <a:rPr lang="ru-RU" sz="4400" b="0" dirty="0" smtClean="0"/>
              <a:t>  </a:t>
            </a:r>
            <a:br>
              <a:rPr lang="ru-RU" sz="44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0722" name="Picture 2" descr="Владимир Эту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960440" cy="3429001"/>
          </a:xfrm>
          <a:prstGeom prst="rect">
            <a:avLst/>
          </a:prstGeom>
          <a:noFill/>
        </p:spPr>
      </p:pic>
      <p:pic>
        <p:nvPicPr>
          <p:cNvPr id="30724" name="Picture 4" descr="http://agencyvolnyostrov.ru/autothumbs.php?img=/images/kolonka_redaktora/etush7a_480_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hlinkClick r:id="rId2" tooltip="Владимир Басов"/>
              </a:rPr>
              <a:t>Владимир Басов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err="1" smtClean="0"/>
              <a:t>Дуремар</a:t>
            </a:r>
            <a:r>
              <a:rPr lang="ru-RU" sz="4000" b="0" dirty="0" smtClean="0"/>
              <a:t> — главная роль</a:t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400" b="0" dirty="0" smtClean="0"/>
              <a:t>  </a:t>
            </a:r>
            <a:br>
              <a:rPr lang="ru-RU" sz="44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2770" name="Picture 2" descr="Владимир Ба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84662" cy="4608512"/>
          </a:xfrm>
          <a:prstGeom prst="rect">
            <a:avLst/>
          </a:prstGeom>
          <a:noFill/>
        </p:spPr>
      </p:pic>
      <p:pic>
        <p:nvPicPr>
          <p:cNvPr id="32772" name="Picture 4" descr="http://news_enc.academic.ru/pictures/news_enc/95232/89/952328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45273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09528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hlinkClick r:id="rId2" tooltip="Елена Санаева"/>
              </a:rPr>
              <a:t>Елена </a:t>
            </a:r>
            <a:r>
              <a:rPr lang="ru-RU" sz="4400" b="0" dirty="0" err="1" smtClean="0">
                <a:hlinkClick r:id="rId2" tooltip="Елена Санаева"/>
              </a:rPr>
              <a:t>Санаева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>лиса Алиса — главная роль</a:t>
            </a: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400" b="0" dirty="0" smtClean="0"/>
              <a:t>  </a:t>
            </a:r>
            <a:br>
              <a:rPr lang="ru-RU" sz="44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3794" name="Picture 2" descr="Елена Сана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476750" cy="3429001"/>
          </a:xfrm>
          <a:prstGeom prst="rect">
            <a:avLst/>
          </a:prstGeom>
          <a:noFill/>
        </p:spPr>
      </p:pic>
      <p:pic>
        <p:nvPicPr>
          <p:cNvPr id="33796" name="Picture 4" descr="https://lifeactor.ru/uploads/posts/2014-07/1404732313_pr201003231755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381500" cy="343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224136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>
                <a:hlinkClick r:id="rId2" tooltip="Ролан Быков"/>
              </a:rPr>
              <a:t>Ролан Быков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>кот </a:t>
            </a:r>
            <a:r>
              <a:rPr lang="ru-RU" sz="4000" b="0" dirty="0" err="1" smtClean="0"/>
              <a:t>Базилио</a:t>
            </a:r>
            <a:endParaRPr lang="ru-RU" sz="4000" b="0" dirty="0"/>
          </a:p>
        </p:txBody>
      </p:sp>
      <p:pic>
        <p:nvPicPr>
          <p:cNvPr id="34818" name="Picture 2" descr="Опубликовано в журнале &quot;Имена&quot;, август 2007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248472" cy="3744416"/>
          </a:xfrm>
          <a:prstGeom prst="rect">
            <a:avLst/>
          </a:prstGeom>
          <a:noFill/>
        </p:spPr>
      </p:pic>
      <p:pic>
        <p:nvPicPr>
          <p:cNvPr id="34820" name="Picture 4" descr="https://www.ruskino.ru/media/gallery/684/8G6TKuQ4pWcrweLM9m3wM02DV9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416733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72819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3600" b="0" dirty="0" err="1" smtClean="0">
                <a:hlinkClick r:id="rId2" tooltip="Рина Зелёная"/>
              </a:rPr>
              <a:t>Рина</a:t>
            </a:r>
            <a:r>
              <a:rPr lang="ru-RU" sz="3600" b="0" dirty="0" smtClean="0">
                <a:hlinkClick r:id="rId2" tooltip="Рина Зелёная"/>
              </a:rPr>
              <a:t> Зелёная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черепаха </a:t>
            </a:r>
            <a:r>
              <a:rPr lang="ru-RU" sz="3600" b="0" dirty="0" err="1" smtClean="0"/>
              <a:t>Тортила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4000" b="0" dirty="0"/>
          </a:p>
        </p:txBody>
      </p:sp>
      <p:pic>
        <p:nvPicPr>
          <p:cNvPr id="35842" name="Picture 2" descr="https://im2-tub-ru.yandex.net/i?id=4a6dcc7aa6959c36918f4116b9b22fb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346848" cy="4242048"/>
          </a:xfrm>
          <a:prstGeom prst="rect">
            <a:avLst/>
          </a:prstGeom>
          <a:noFill/>
        </p:spPr>
      </p:pic>
      <p:pic>
        <p:nvPicPr>
          <p:cNvPr id="35844" name="Picture 4" descr="https://im1-tub-ru.yandex.net/i?id=5277aa3997f5e5c1a8611cfaa73301f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74441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72819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3600" b="0" dirty="0" smtClean="0">
                <a:solidFill>
                  <a:srgbClr val="FFFF00"/>
                </a:solidFill>
              </a:rPr>
              <a:t>Юрий Катин - Ярцев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Джузеппе</a:t>
            </a:r>
            <a:br>
              <a:rPr lang="ru-RU" sz="3600" b="0" dirty="0" smtClean="0"/>
            </a:br>
            <a:endParaRPr lang="ru-RU" sz="4000" b="0" dirty="0"/>
          </a:p>
        </p:txBody>
      </p:sp>
      <p:pic>
        <p:nvPicPr>
          <p:cNvPr id="36866" name="Picture 2" descr="https://www.ruskino.ru/media/gallery/684/P4cpGlKf7V4anDSKQzGiAIVuK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30824" cy="4176464"/>
          </a:xfrm>
          <a:prstGeom prst="rect">
            <a:avLst/>
          </a:prstGeom>
          <a:noFill/>
        </p:spPr>
      </p:pic>
      <p:pic>
        <p:nvPicPr>
          <p:cNvPr id="36868" name="Picture 4" descr="http://kino24.su/image.jpg?person=/aGhUBkXgBC5BSLPiugXNROEz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419872" cy="419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2376264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hlinkClick r:id="rId2" tooltip="Цуладзе, Баадур Сократович"/>
              </a:rPr>
              <a:t>Баадур</a:t>
            </a:r>
            <a:r>
              <a:rPr lang="ru-RU" sz="3200" dirty="0" smtClean="0">
                <a:hlinkClick r:id="rId2" tooltip="Цуладзе, Баадур Сократович"/>
              </a:rPr>
              <a:t> </a:t>
            </a:r>
            <a:r>
              <a:rPr lang="ru-RU" sz="3200" dirty="0" err="1" smtClean="0">
                <a:hlinkClick r:id="rId2" tooltip="Цуладзе, Баадур Сократович"/>
              </a:rPr>
              <a:t>Цуладзе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— </a:t>
            </a:r>
            <a:r>
              <a:rPr lang="ru-RU" sz="3200" i="1" dirty="0" smtClean="0"/>
              <a:t>хозяин харчевни трёх пескарей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9600" dirty="0"/>
          </a:p>
        </p:txBody>
      </p:sp>
      <p:pic>
        <p:nvPicPr>
          <p:cNvPr id="38914" name="Picture 2" descr="http://www.kino-teatr.ru/movie/kadr/5643/67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176464" cy="4478661"/>
          </a:xfrm>
          <a:prstGeom prst="rect">
            <a:avLst/>
          </a:prstGeom>
          <a:noFill/>
        </p:spPr>
      </p:pic>
      <p:pic>
        <p:nvPicPr>
          <p:cNvPr id="38916" name="Picture 4" descr="http://m.kino-teatr.ru/acter/album/4687/119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404433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324036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 </a:t>
            </a:r>
            <a:br>
              <a:rPr lang="ru-RU" b="0" dirty="0" smtClean="0"/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Композитор: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Алексей</a:t>
            </a:r>
            <a:br>
              <a:rPr lang="ru-RU" sz="4400" dirty="0" smtClean="0">
                <a:solidFill>
                  <a:srgbClr val="FFFF00"/>
                </a:solidFill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Львович </a:t>
            </a:r>
            <a:br>
              <a:rPr lang="ru-RU" sz="4400" dirty="0" smtClean="0">
                <a:solidFill>
                  <a:srgbClr val="FFFF00"/>
                </a:solidFill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РЫБНИКОВ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endParaRPr lang="ru-RU" sz="3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106" name="Picture 2" descr="http://www.epochtimes.ru/eet-content/uploads/06/life/161_rybni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5148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503096" cy="6120680"/>
          </a:xfrm>
        </p:spPr>
        <p:txBody>
          <a:bodyPr>
            <a:normAutofit/>
          </a:bodyPr>
          <a:lstStyle/>
          <a:p>
            <a:pPr algn="ctr"/>
            <a:r>
              <a:rPr lang="ru-RU" sz="3100" b="0" dirty="0" smtClean="0"/>
              <a:t>«</a:t>
            </a:r>
            <a:r>
              <a:rPr lang="ru-RU" sz="3100" dirty="0" smtClean="0"/>
              <a:t>Приключения Буратино</a:t>
            </a:r>
            <a:r>
              <a:rPr lang="ru-RU" sz="3100" b="0" dirty="0" smtClean="0"/>
              <a:t>» — советский двухсерийный музыкальный </a:t>
            </a:r>
            <a:r>
              <a:rPr lang="ru-RU" sz="3100" b="0" dirty="0" smtClean="0">
                <a:hlinkClick r:id="rId2" tooltip="Телевизионный фильм"/>
              </a:rPr>
              <a:t>телевизионный фильм</a:t>
            </a:r>
            <a:r>
              <a:rPr lang="ru-RU" sz="3100" b="0" dirty="0" smtClean="0"/>
              <a:t> по мотивам сказки                                                                                     </a:t>
            </a:r>
            <a:r>
              <a:rPr lang="ru-RU" sz="3100" b="0" dirty="0" smtClean="0">
                <a:hlinkClick r:id="rId3" tooltip="Толстой, Алексей Николаевич"/>
              </a:rPr>
              <a:t>Алексея Толстого</a:t>
            </a:r>
            <a:r>
              <a:rPr lang="ru-RU" sz="3100" b="0" dirty="0" smtClean="0"/>
              <a:t> «</a:t>
            </a:r>
            <a:r>
              <a:rPr lang="ru-RU" sz="3100" b="0" u="sng" dirty="0" smtClean="0">
                <a:hlinkClick r:id="rId4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sz="3100" b="0" dirty="0" smtClean="0"/>
              <a:t>», созданный на киностудии «</a:t>
            </a:r>
            <a:r>
              <a:rPr lang="ru-RU" sz="3100" b="0" dirty="0" err="1" smtClean="0">
                <a:hlinkClick r:id="rId5" tooltip="Беларусьфильм"/>
              </a:rPr>
              <a:t>Беларусьфильм</a:t>
            </a:r>
            <a:r>
              <a:rPr lang="ru-RU" sz="3100" b="0" dirty="0" smtClean="0"/>
              <a:t>» в 1975 году. </a:t>
            </a:r>
            <a:br>
              <a:rPr lang="ru-RU" sz="3100" b="0" dirty="0" smtClean="0"/>
            </a:br>
            <a:r>
              <a:rPr lang="ru-RU" sz="2200" dirty="0" smtClean="0">
                <a:solidFill>
                  <a:srgbClr val="FFFF00"/>
                </a:solidFill>
              </a:rPr>
              <a:t>Телепремьера состоялась 1-2 января 1976 года.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324036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 </a:t>
            </a:r>
            <a:br>
              <a:rPr lang="ru-RU" b="0" dirty="0" smtClean="0"/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Автор песен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Булат</a:t>
            </a:r>
            <a:br>
              <a:rPr lang="ru-RU" sz="4400" dirty="0" smtClean="0">
                <a:solidFill>
                  <a:srgbClr val="FFFF00"/>
                </a:solidFill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Шалвович </a:t>
            </a:r>
            <a:br>
              <a:rPr lang="ru-RU" sz="4400" dirty="0" smtClean="0">
                <a:solidFill>
                  <a:srgbClr val="FFFF00"/>
                </a:solidFill>
                <a:latin typeface="+mn-lt"/>
              </a:rPr>
            </a:b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ОКУДЖАВА</a:t>
            </a:r>
            <a:endParaRPr lang="ru-RU" sz="31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http://kinofrash.ru/uploads/actors/2015-07/1435957435_359576774_bulat-okudzh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431804" cy="573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324036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 </a:t>
            </a:r>
            <a:br>
              <a:rPr lang="ru-RU" b="0" dirty="0" smtClean="0"/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000" b="0" dirty="0" smtClean="0">
                <a:solidFill>
                  <a:srgbClr val="FFFF00"/>
                </a:solidFill>
              </a:rPr>
              <a:t> Юрий </a:t>
            </a:r>
            <a:r>
              <a:rPr lang="ru-RU" sz="4000" b="0" dirty="0" err="1" smtClean="0">
                <a:solidFill>
                  <a:srgbClr val="FFFF00"/>
                </a:solidFill>
              </a:rPr>
              <a:t>Энтин</a:t>
            </a:r>
            <a:r>
              <a:rPr lang="ru-RU" sz="4000" b="0" dirty="0" smtClean="0">
                <a:solidFill>
                  <a:srgbClr val="FFFF00"/>
                </a:solidFill>
              </a:rPr>
              <a:t> </a:t>
            </a:r>
            <a:r>
              <a:rPr lang="ru-RU" sz="3200" b="0" dirty="0" smtClean="0"/>
              <a:t>Именно он написал песни для </a:t>
            </a:r>
            <a:r>
              <a:rPr lang="ru-RU" sz="3200" b="0" dirty="0" err="1" smtClean="0"/>
              <a:t>Дуремара</a:t>
            </a:r>
            <a:r>
              <a:rPr lang="ru-RU" sz="3200" b="0" dirty="0" smtClean="0"/>
              <a:t>, пауков и романс </a:t>
            </a:r>
            <a:r>
              <a:rPr lang="ru-RU" sz="3200" b="0" dirty="0" err="1" smtClean="0"/>
              <a:t>Тортиллы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5842" name="Picture 2" descr="http://img-5.photosight.ru/2d4/31246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588123" cy="3791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Музыка и песни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620691"/>
          <a:ext cx="8424936" cy="612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3018651"/>
                <a:gridCol w="1154283"/>
                <a:gridCol w="2811841"/>
              </a:tblGrid>
              <a:tr h="398962">
                <a:tc>
                  <a:txBody>
                    <a:bodyPr/>
                    <a:lstStyle/>
                    <a:p>
                      <a:r>
                        <a:rPr lang="ru-RU" sz="1000" dirty="0"/>
                        <a:t>Название песни</a:t>
                      </a: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Вступительные слова</a:t>
                      </a: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Автор текста</a:t>
                      </a: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Исполнитель</a:t>
                      </a:r>
                    </a:p>
                  </a:txBody>
                  <a:tcPr marR="200025" anchor="ctr"/>
                </a:tc>
              </a:tr>
              <a:tr h="520854">
                <a:tc>
                  <a:txBody>
                    <a:bodyPr/>
                    <a:lstStyle/>
                    <a:p>
                      <a:r>
                        <a:rPr lang="ru-RU" sz="1000" b="1" dirty="0" err="1"/>
                        <a:t>Бу-ра-ти-но</a:t>
                      </a:r>
                      <a:r>
                        <a:rPr lang="ru-RU" sz="1000" b="1" dirty="0"/>
                        <a:t>! (Вступительная)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 dirty="0"/>
                        <a:t>Кто доброй сказкой входит в дом?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Юоий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Энтин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Нина Бродская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5856">
                <a:tc>
                  <a:txBody>
                    <a:bodyPr/>
                    <a:lstStyle/>
                    <a:p>
                      <a:r>
                        <a:rPr lang="ru-RU" sz="1000" b="1"/>
                        <a:t>Бу-ра-ти-но! (Заключительная)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 dirty="0"/>
                        <a:t>Я убедился нынче сам, что надо верить чудесам.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Юрий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Энтин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hlinkClick r:id="rId2" tooltip="Катин-Ярцев, Юрий Васильевич"/>
                        </a:rPr>
                        <a:t>Юрий Катин-Ярцев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Николай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Гринько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, Григорий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Светлорусов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, Томас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Аугустинас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ru-RU" sz="1000" u="sng" dirty="0" smtClean="0">
                          <a:solidFill>
                            <a:schemeClr val="tx1"/>
                          </a:solidFill>
                        </a:rPr>
                        <a:t>Татьяна Проценко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 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Татьяна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Канаева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09">
                <a:tc>
                  <a:txBody>
                    <a:bodyPr/>
                    <a:lstStyle/>
                    <a:p>
                      <a:r>
                        <a:rPr lang="ru-RU" sz="1000" b="1" dirty="0"/>
                        <a:t>О жадинах, хвастунах и </a:t>
                      </a:r>
                      <a:r>
                        <a:rPr lang="ru-RU" sz="1000" b="1" dirty="0" err="1"/>
                        <a:t>дураках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 dirty="0"/>
                        <a:t>Пока живут на свете хвастуны, мы прославлять судьбу свою должны.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Булат Окуджава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Ролан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</a:rPr>
                        <a:t> Быков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 и 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Елена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Санаева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Первая песня Карабаса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Я на спектакль приглашаю: там будет множество затей.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>
                          <a:solidFill>
                            <a:schemeClr val="tx1"/>
                          </a:solidFill>
                          <a:hlinkClick r:id="rId3" tooltip="Окуджава, Булат Шалвович"/>
                        </a:rPr>
                        <a:t>Булат Окуджава</a:t>
                      </a:r>
                      <a:endParaRPr lang="ru-RU" sz="1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hlinkClick r:id="rId4" tooltip="Этуш, Владимир Абрамович"/>
                        </a:rPr>
                        <a:t>Владимир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hlinkClick r:id="rId4" tooltip="Этуш, Владимир Абрамович"/>
                        </a:rPr>
                        <a:t>Этуш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 (куплеты) и детский ансамбль (припев)</a:t>
                      </a: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Песня Дуремара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О птичках поёт птицелов.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Юрий Энтин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Влдадимир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 Басов (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куплеты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 и вокальный ансамбль 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ТЮЗа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(припев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376173">
                <a:tc>
                  <a:txBody>
                    <a:bodyPr/>
                    <a:lstStyle/>
                    <a:p>
                      <a:r>
                        <a:rPr lang="ru-RU" sz="1000" b="1"/>
                        <a:t>Песня Карабаса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 dirty="0"/>
                        <a:t>Считайте меня подлым.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Булат Окуджава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Владимир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Этуш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6173">
                <a:tc>
                  <a:txBody>
                    <a:bodyPr/>
                    <a:lstStyle/>
                    <a:p>
                      <a:r>
                        <a:rPr lang="ru-RU" sz="1000" b="1"/>
                        <a:t>Песня кукол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У Карабаса страшный бас и страшная гримаса.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Юрий Энтин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Детский ансамбль</a:t>
                      </a: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Песня о Поле Чудес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Не прячьте ваши денежки по банкам и углам.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Булат Окуджава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Елена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Санаева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и Ролан Быков</a:t>
                      </a: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Песня папы Карло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Из пахучих завитушек, стружек и колечек…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</a:rPr>
                        <a:t>Булат Окуджава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Николай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Гринько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Песня пауков и Буратино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Детям грубым, непослушным, место лишь в чулане душном.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Юрий Энтин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hlinkClick r:id="rId5" tooltip="Бардин, Гарри Яковлевич"/>
                        </a:rPr>
                        <a:t>Гарри Бардин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 (куплеты) и 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hlinkClick r:id="rId6" tooltip="Канаева, Татьяна Александровна (страница отсутствует)"/>
                        </a:rPr>
                        <a:t>Татьяна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hlinkClick r:id="rId6" tooltip="Канаева, Татьяна Александровна (страница отсутствует)"/>
                        </a:rPr>
                        <a:t>Канаева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 (припев)</a:t>
                      </a: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Песня фонарщиков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Мы люди неплохие: как вечер — мы в пути.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Булат Окуджава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Вокально-инструментальный ансамбль «Верные друзья»</a:t>
                      </a:r>
                    </a:p>
                  </a:txBody>
                  <a:tcPr anchor="ctr"/>
                </a:tc>
              </a:tr>
              <a:tr h="397512">
                <a:tc>
                  <a:txBody>
                    <a:bodyPr/>
                    <a:lstStyle/>
                    <a:p>
                      <a:r>
                        <a:rPr lang="ru-RU" sz="1000" b="1"/>
                        <a:t>Романс Тортилы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/>
                        <a:t>Затянулась бурой тиной гладь старинного пруда…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Юрий Энтин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Рина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 Зеленая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8962">
                <a:tc>
                  <a:txBody>
                    <a:bodyPr/>
                    <a:lstStyle/>
                    <a:p>
                      <a:r>
                        <a:rPr lang="ru-RU" sz="1000" b="1"/>
                        <a:t>Серенада Пьеро</a:t>
                      </a:r>
                      <a:endParaRPr lang="ru-RU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i="1" dirty="0"/>
                        <a:t>Позднею ночью в небе одна так соблазнительно светит луна…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Булат Окуджава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</a:rPr>
                        <a:t>Татьяна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</a:rPr>
                        <a:t>осмоловская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pPr lvl="0" algn="ctr"/>
            <a:r>
              <a:rPr lang="ru-RU" sz="3100" b="1" dirty="0" smtClean="0"/>
              <a:t>Какие песни понравились больше всего? Почему?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Все песни очень мелодичны, запоминаемы, очень подходят образам героев, но мне больше всего понравилась песня </a:t>
            </a:r>
          </a:p>
          <a:p>
            <a:pPr>
              <a:buNone/>
            </a:pPr>
            <a:r>
              <a:rPr lang="ru-RU" sz="2800" dirty="0" smtClean="0"/>
              <a:t>«</a:t>
            </a:r>
            <a:r>
              <a:rPr lang="ru-RU" sz="2800" b="1" dirty="0" err="1" smtClean="0"/>
              <a:t>Бу-ра-ти-но</a:t>
            </a:r>
            <a:r>
              <a:rPr lang="ru-RU" sz="2800" dirty="0" smtClean="0"/>
              <a:t>!».  Она быстрая, задорная, сказочная, волшебная, навевает о приключениях! Песня похожа на считалочку.</a:t>
            </a:r>
          </a:p>
          <a:p>
            <a:r>
              <a:rPr lang="ru-RU" sz="2800" dirty="0" smtClean="0"/>
              <a:t>И песня «</a:t>
            </a:r>
            <a:r>
              <a:rPr lang="ru-RU" sz="2800" b="1" dirty="0" smtClean="0"/>
              <a:t>О </a:t>
            </a:r>
            <a:r>
              <a:rPr lang="ru-RU" sz="2800" b="1" dirty="0" smtClean="0"/>
              <a:t>жадинах, хвастунах и </a:t>
            </a:r>
            <a:r>
              <a:rPr lang="ru-RU" sz="2800" b="1" dirty="0" err="1" smtClean="0"/>
              <a:t>дураках</a:t>
            </a:r>
            <a:r>
              <a:rPr lang="ru-RU" sz="2800" b="1" dirty="0" smtClean="0"/>
              <a:t>».</a:t>
            </a:r>
          </a:p>
          <a:p>
            <a:pPr>
              <a:buNone/>
            </a:pPr>
            <a:r>
              <a:rPr lang="ru-RU" sz="2800" dirty="0" smtClean="0"/>
              <a:t>   У этой песни очень интересный мотив. Мне очень нравиться исполнение актерами этой песни. </a:t>
            </a:r>
          </a:p>
          <a:p>
            <a:pPr>
              <a:buNone/>
            </a:pPr>
            <a:r>
              <a:rPr lang="ru-RU" sz="2800" dirty="0" smtClean="0"/>
              <a:t>   Хочется слушать эти песни неоднократно.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 smtClean="0"/>
              <a:t>Если бы у вас была возможность сняться в данном мюзикле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то какую бы вы хотели сыграть роль? Почему?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бы хотелось сыграть роль </a:t>
            </a:r>
            <a:r>
              <a:rPr lang="ru-RU" dirty="0" err="1" smtClean="0"/>
              <a:t>Мальвины</a:t>
            </a:r>
            <a:r>
              <a:rPr lang="ru-RU" dirty="0" smtClean="0"/>
              <a:t>, потому что нравится ее персонаж в фильме. Она очень умная и красивая, с голубыми волосами, талантливая, </a:t>
            </a:r>
            <a:r>
              <a:rPr lang="ru-RU" dirty="0" smtClean="0"/>
              <a:t>добрая, веселая, </a:t>
            </a:r>
            <a:r>
              <a:rPr lang="ru-RU" dirty="0" smtClean="0"/>
              <a:t>воспитанная, образованная, с кротким характером,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Выполнила:</a:t>
            </a:r>
          </a:p>
          <a:p>
            <a:pPr>
              <a:buNone/>
            </a:pPr>
            <a:r>
              <a:rPr lang="ru-RU" b="1" dirty="0" smtClean="0"/>
              <a:t>ученица 3 В класса</a:t>
            </a:r>
          </a:p>
          <a:p>
            <a:pPr>
              <a:buNone/>
            </a:pPr>
            <a:r>
              <a:rPr lang="ru-RU" b="1" dirty="0" smtClean="0"/>
              <a:t>МБОУ СОШ № 7 г. </a:t>
            </a:r>
            <a:r>
              <a:rPr lang="ru-RU" b="1" dirty="0" smtClean="0"/>
              <a:t>Туймазы</a:t>
            </a:r>
          </a:p>
          <a:p>
            <a:pPr>
              <a:buNone/>
            </a:pPr>
            <a:r>
              <a:rPr lang="ru-RU" b="1" dirty="0" smtClean="0"/>
              <a:t>Республика Башкортостан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Салимова</a:t>
            </a:r>
            <a:r>
              <a:rPr lang="ru-RU" b="1" dirty="0" smtClean="0"/>
              <a:t> </a:t>
            </a:r>
            <a:r>
              <a:rPr lang="ru-RU" b="1" dirty="0" err="1" smtClean="0"/>
              <a:t>Сабина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3816424" cy="27363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Режиссер</a:t>
            </a:r>
            <a:r>
              <a:rPr lang="ru-RU" sz="2400" b="0" dirty="0" smtClean="0"/>
              <a:t>: </a:t>
            </a:r>
            <a:r>
              <a:rPr lang="ru-RU" sz="2400" dirty="0" smtClean="0">
                <a:hlinkClick r:id="rId2"/>
              </a:rPr>
              <a:t>Леонид Нечаев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Сценарист</a:t>
            </a:r>
            <a:r>
              <a:rPr lang="ru-RU" sz="2400" b="0" dirty="0" smtClean="0"/>
              <a:t>: </a:t>
            </a:r>
            <a:r>
              <a:rPr lang="ru-RU" sz="2400" b="0" dirty="0" smtClean="0">
                <a:solidFill>
                  <a:srgbClr val="FFC000"/>
                </a:solidFill>
              </a:rPr>
              <a:t>Инна Веткина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/>
              <a:t>Оператор</a:t>
            </a:r>
            <a:r>
              <a:rPr lang="ru-RU" sz="2400" b="0" dirty="0" smtClean="0"/>
              <a:t>: </a:t>
            </a:r>
            <a:r>
              <a:rPr lang="ru-RU" sz="2400" b="0" dirty="0" smtClean="0">
                <a:solidFill>
                  <a:srgbClr val="FFC000"/>
                </a:solidFill>
              </a:rPr>
              <a:t>Юрий </a:t>
            </a:r>
            <a:r>
              <a:rPr lang="ru-RU" sz="2400" b="0" dirty="0" err="1" smtClean="0">
                <a:solidFill>
                  <a:srgbClr val="FFC000"/>
                </a:solidFill>
              </a:rPr>
              <a:t>Елхов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/>
              <a:t>Композитор: </a:t>
            </a:r>
            <a:r>
              <a:rPr lang="ru-RU" sz="2400" u="sng" dirty="0" smtClean="0">
                <a:hlinkClick r:id="rId3"/>
              </a:rPr>
              <a:t>Алексей Рыбников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Художник</a:t>
            </a:r>
            <a:r>
              <a:rPr lang="ru-RU" sz="2400" b="0" dirty="0" smtClean="0"/>
              <a:t>: </a:t>
            </a:r>
            <a:r>
              <a:rPr lang="ru-RU" sz="2400" b="0" dirty="0" smtClean="0">
                <a:solidFill>
                  <a:srgbClr val="FFC000"/>
                </a:solidFill>
              </a:rPr>
              <a:t>Леонид Ершов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3174504" cy="24482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Съемки «Приключения Буратино» проходили в Крыму, Вильнюсе и Минске в течение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93 дней.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ste.imhonet.ru/element/original/ef/52/ef522b1502ee6ede673dd4215110c3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6712"/>
            <a:ext cx="4335413" cy="5717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324036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 </a:t>
            </a:r>
            <a:br>
              <a:rPr lang="ru-RU" b="0" dirty="0" smtClean="0"/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Кинорежиссер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фильма: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Леонид</a:t>
            </a:r>
            <a:b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Алексеевич </a:t>
            </a:r>
            <a:b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НЕЧАЕВ</a:t>
            </a:r>
            <a:br>
              <a:rPr lang="ru-RU" sz="4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ru-RU" sz="3100" dirty="0" smtClean="0">
                <a:latin typeface="+mn-lt"/>
              </a:rPr>
              <a:t>1939-2010 гг.</a:t>
            </a:r>
            <a:endParaRPr lang="ru-RU" sz="3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484" name="Picture 4" descr="http://mognovse.ru/mogno/900/899927/899927_html_m6d7f8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32048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9614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В фильме снимались: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165618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sz="5400" dirty="0" smtClean="0"/>
          </a:p>
          <a:p>
            <a:pPr algn="l"/>
            <a:r>
              <a:rPr lang="ru-RU" sz="7200" dirty="0" smtClean="0">
                <a:hlinkClick r:id="rId3" tooltip="Иосифов, Дмитрий Владимирович"/>
              </a:rPr>
              <a:t>Дмитрий Иосифов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4" tooltip="Буратино"/>
              </a:rPr>
              <a:t>Буратино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5" tooltip="Проценко, Татьяна Анатольевна"/>
              </a:rPr>
              <a:t>Татьяна Проценко</a:t>
            </a:r>
            <a:r>
              <a:rPr lang="ru-RU" sz="7200" dirty="0" smtClean="0"/>
              <a:t> — </a:t>
            </a:r>
            <a:r>
              <a:rPr lang="ru-RU" sz="7200" i="1" dirty="0" err="1" smtClean="0">
                <a:hlinkClick r:id="rId6" tooltip="Мальвина (персонаж)"/>
              </a:rPr>
              <a:t>Мальвина</a:t>
            </a:r>
            <a:endParaRPr lang="ru-RU" sz="7200" dirty="0" smtClean="0"/>
          </a:p>
          <a:p>
            <a:pPr algn="l"/>
            <a:r>
              <a:rPr lang="ru-RU" sz="7200" dirty="0" smtClean="0"/>
              <a:t>Роман </a:t>
            </a:r>
            <a:r>
              <a:rPr lang="ru-RU" sz="7200" dirty="0" err="1" smtClean="0"/>
              <a:t>Столкарц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7" tooltip="Пьеро"/>
              </a:rPr>
              <a:t>Пьеро</a:t>
            </a:r>
            <a:endParaRPr lang="ru-RU" sz="7200" dirty="0" smtClean="0"/>
          </a:p>
          <a:p>
            <a:pPr algn="l"/>
            <a:r>
              <a:rPr lang="ru-RU" sz="7200" dirty="0" smtClean="0"/>
              <a:t>Томас </a:t>
            </a:r>
            <a:r>
              <a:rPr lang="ru-RU" sz="7200" dirty="0" err="1" smtClean="0"/>
              <a:t>Аугустинас</a:t>
            </a:r>
            <a:r>
              <a:rPr lang="ru-RU" sz="7200" dirty="0" smtClean="0"/>
              <a:t> — </a:t>
            </a:r>
            <a:r>
              <a:rPr lang="ru-RU" sz="7200" i="1" dirty="0" err="1" smtClean="0">
                <a:hlinkClick r:id="rId8" tooltip="Артемон (персонаж)"/>
              </a:rPr>
              <a:t>Артемон</a:t>
            </a:r>
            <a:endParaRPr lang="ru-RU" sz="7200" dirty="0" smtClean="0"/>
          </a:p>
          <a:p>
            <a:pPr algn="l"/>
            <a:r>
              <a:rPr lang="ru-RU" sz="7200" dirty="0" smtClean="0"/>
              <a:t>Григорий </a:t>
            </a:r>
            <a:r>
              <a:rPr lang="ru-RU" sz="7200" dirty="0" err="1" smtClean="0"/>
              <a:t>Светлорусов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9" tooltip="Арлекин"/>
              </a:rPr>
              <a:t>Арлекин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10" tooltip="Гринько, Николай Григорьевич"/>
              </a:rPr>
              <a:t>Николай </a:t>
            </a:r>
            <a:r>
              <a:rPr lang="ru-RU" sz="7200" dirty="0" err="1" smtClean="0">
                <a:hlinkClick r:id="rId10" tooltip="Гринько, Николай Григорьевич"/>
              </a:rPr>
              <a:t>Гринько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11" tooltip="Папа Карло"/>
              </a:rPr>
              <a:t>папа Карло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12" tooltip="Катин-Ярцев, Юрий Васильевич"/>
              </a:rPr>
              <a:t>Юрий Катин-Ярцев</a:t>
            </a:r>
            <a:r>
              <a:rPr lang="ru-RU" sz="7200" dirty="0" smtClean="0"/>
              <a:t> — </a:t>
            </a:r>
            <a:r>
              <a:rPr lang="ru-RU" sz="7200" i="1" dirty="0" smtClean="0"/>
              <a:t>Джузеппе</a:t>
            </a:r>
            <a:endParaRPr lang="ru-RU" sz="7200" dirty="0" smtClean="0"/>
          </a:p>
          <a:p>
            <a:pPr algn="l"/>
            <a:r>
              <a:rPr lang="ru-RU" sz="7200" dirty="0" err="1" smtClean="0">
                <a:hlinkClick r:id="rId13" tooltip="Зелёная, Рина"/>
              </a:rPr>
              <a:t>Рина</a:t>
            </a:r>
            <a:r>
              <a:rPr lang="ru-RU" sz="7200" dirty="0" smtClean="0">
                <a:hlinkClick r:id="rId13" tooltip="Зелёная, Рина"/>
              </a:rPr>
              <a:t> Зелёная</a:t>
            </a:r>
            <a:r>
              <a:rPr lang="ru-RU" sz="7200" dirty="0" smtClean="0"/>
              <a:t> — </a:t>
            </a:r>
            <a:r>
              <a:rPr lang="ru-RU" sz="7200" i="1" dirty="0" smtClean="0"/>
              <a:t>черепаха </a:t>
            </a:r>
            <a:r>
              <a:rPr lang="ru-RU" sz="7200" i="1" dirty="0" err="1" smtClean="0"/>
              <a:t>Тортила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14" tooltip="Этуш, Владимир Абрамович"/>
              </a:rPr>
              <a:t>Владимир </a:t>
            </a:r>
            <a:r>
              <a:rPr lang="ru-RU" sz="7200" dirty="0" err="1" smtClean="0">
                <a:hlinkClick r:id="rId14" tooltip="Этуш, Владимир Абрамович"/>
              </a:rPr>
              <a:t>Этуш</a:t>
            </a:r>
            <a:r>
              <a:rPr lang="ru-RU" sz="7200" dirty="0" smtClean="0"/>
              <a:t> — </a:t>
            </a:r>
            <a:r>
              <a:rPr lang="ru-RU" sz="7200" i="1" dirty="0" err="1" smtClean="0">
                <a:hlinkClick r:id="rId15" tooltip="Карабас-Барабас"/>
              </a:rPr>
              <a:t>Карабас-Барабас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16" tooltip="Быков, Ролан Антонович"/>
              </a:rPr>
              <a:t>Ролан Быков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17" tooltip="Кот Базилио"/>
              </a:rPr>
              <a:t>кот </a:t>
            </a:r>
            <a:r>
              <a:rPr lang="ru-RU" sz="7200" i="1" dirty="0" err="1" smtClean="0">
                <a:hlinkClick r:id="rId17" tooltip="Кот Базилио"/>
              </a:rPr>
              <a:t>Базилио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18" tooltip="Санаева, Елена Всеволодовна"/>
              </a:rPr>
              <a:t>Елена </a:t>
            </a:r>
            <a:r>
              <a:rPr lang="ru-RU" sz="7200" dirty="0" err="1" smtClean="0">
                <a:hlinkClick r:id="rId18" tooltip="Санаева, Елена Всеволодовна"/>
              </a:rPr>
              <a:t>Санаева</a:t>
            </a:r>
            <a:r>
              <a:rPr lang="ru-RU" sz="7200" dirty="0" smtClean="0"/>
              <a:t> — </a:t>
            </a:r>
            <a:r>
              <a:rPr lang="ru-RU" sz="7200" i="1" dirty="0" smtClean="0">
                <a:hlinkClick r:id="rId19" tooltip="Лиса Алиса"/>
              </a:rPr>
              <a:t>лиса Алиса</a:t>
            </a:r>
            <a:endParaRPr lang="ru-RU" sz="7200" dirty="0" smtClean="0"/>
          </a:p>
          <a:p>
            <a:pPr algn="l"/>
            <a:r>
              <a:rPr lang="ru-RU" sz="7200" dirty="0" smtClean="0">
                <a:hlinkClick r:id="rId20" tooltip="Басов, Владимир Павлович"/>
              </a:rPr>
              <a:t>Владимир Басов</a:t>
            </a:r>
            <a:r>
              <a:rPr lang="ru-RU" sz="7200" dirty="0" smtClean="0"/>
              <a:t> — </a:t>
            </a:r>
            <a:r>
              <a:rPr lang="ru-RU" sz="7200" i="1" dirty="0" err="1" smtClean="0"/>
              <a:t>Дуремар</a:t>
            </a:r>
            <a:endParaRPr lang="ru-RU" sz="7200" dirty="0" smtClean="0"/>
          </a:p>
          <a:p>
            <a:pPr algn="l"/>
            <a:r>
              <a:rPr lang="ru-RU" sz="7200" dirty="0" err="1" smtClean="0">
                <a:hlinkClick r:id="rId21" tooltip="Цуладзе, Баадур Сократович"/>
              </a:rPr>
              <a:t>Баадур</a:t>
            </a:r>
            <a:r>
              <a:rPr lang="ru-RU" sz="7200" dirty="0" smtClean="0">
                <a:hlinkClick r:id="rId21" tooltip="Цуладзе, Баадур Сократович"/>
              </a:rPr>
              <a:t> </a:t>
            </a:r>
            <a:r>
              <a:rPr lang="ru-RU" sz="7200" dirty="0" err="1" smtClean="0">
                <a:hlinkClick r:id="rId21" tooltip="Цуладзе, Баадур Сократович"/>
              </a:rPr>
              <a:t>Цуладзе</a:t>
            </a:r>
            <a:r>
              <a:rPr lang="ru-RU" sz="7200" dirty="0" smtClean="0"/>
              <a:t> — </a:t>
            </a:r>
            <a:r>
              <a:rPr lang="ru-RU" sz="7200" i="1" dirty="0" smtClean="0"/>
              <a:t>хозяин харчевни трёх пескарей</a:t>
            </a:r>
            <a:endParaRPr lang="ru-RU" sz="7200" dirty="0" smtClean="0"/>
          </a:p>
          <a:p>
            <a:pPr algn="just" fontAlgn="t"/>
            <a:endParaRPr lang="ru-RU" sz="9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hlinkClick r:id="rId2" tooltip="Дмитрий Иосифов"/>
              </a:rPr>
              <a:t>Дмитрий Иосифов</a:t>
            </a: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sz="4900" b="0" dirty="0" smtClean="0"/>
              <a:t>Буратино — главная роль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074" name="Picture 2" descr="Дмитрий Иосиф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476750" cy="4149081"/>
          </a:xfrm>
          <a:prstGeom prst="rect">
            <a:avLst/>
          </a:prstGeom>
          <a:noFill/>
        </p:spPr>
      </p:pic>
      <p:pic>
        <p:nvPicPr>
          <p:cNvPr id="3076" name="Picture 4" descr="https://files.dals.media/mediafiles/wpf/2016/03/iosifov_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73979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55334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hlinkClick r:id="rId2" tooltip="Татьяна Проценко"/>
              </a:rPr>
              <a:t>Татьяна Проценко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Мальвина</a:t>
            </a:r>
            <a:r>
              <a:rPr lang="ru-RU" b="0" dirty="0" smtClean="0"/>
              <a:t> — главная роль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054" name="Picture 6" descr="http://www.telesem.ru/images/stories/727/nechaev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672408" cy="4495429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0e29cf36c9a5f6972577ff688693a55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03244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2535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hlinkClick r:id="rId2" tooltip="Рома Столкарц"/>
              </a:rPr>
              <a:t>Рома </a:t>
            </a:r>
            <a:r>
              <a:rPr lang="ru-RU" b="0" dirty="0" err="1" smtClean="0">
                <a:hlinkClick r:id="rId2" tooltip="Рома Столкарц"/>
              </a:rPr>
              <a:t>Столкарц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Пьеро — главная роль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1026" name="Picture 2" descr="Рома Столкарц - &quot;Приключения Буратин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940721" cy="4176464"/>
          </a:xfrm>
          <a:prstGeom prst="rect">
            <a:avLst/>
          </a:prstGeom>
          <a:noFill/>
        </p:spPr>
      </p:pic>
      <p:pic>
        <p:nvPicPr>
          <p:cNvPr id="1028" name="Picture 4" descr="Рома Столкар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38100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3424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hlinkClick r:id="rId2" tooltip="Томас Аугустинас"/>
              </a:rPr>
              <a:t>Томас </a:t>
            </a:r>
            <a:r>
              <a:rPr lang="ru-RU" sz="4900" b="0" dirty="0" err="1" smtClean="0">
                <a:hlinkClick r:id="rId2" tooltip="Томас Аугустинас"/>
              </a:rPr>
              <a:t>Аугустинас</a:t>
            </a:r>
            <a:r>
              <a:rPr lang="ru-RU" sz="4900" b="0" dirty="0" smtClean="0"/>
              <a:t/>
            </a:r>
            <a:br>
              <a:rPr lang="ru-RU" sz="4900" b="0" dirty="0" smtClean="0"/>
            </a:br>
            <a:r>
              <a:rPr lang="ru-RU" sz="4900" b="0" dirty="0" err="1" smtClean="0"/>
              <a:t>Артемон</a:t>
            </a:r>
            <a:r>
              <a:rPr lang="ru-RU" sz="4900" b="0" dirty="0" smtClean="0"/>
              <a:t> — главная роль</a:t>
            </a:r>
            <a:br>
              <a:rPr lang="ru-RU" sz="4900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7650" name="Picture 2" descr="https://im0-tub-ru.yandex.net/i?id=c0926f13b9bc57a844b42b9bce20501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572000" cy="4248472"/>
          </a:xfrm>
          <a:prstGeom prst="rect">
            <a:avLst/>
          </a:prstGeom>
          <a:noFill/>
        </p:spPr>
      </p:pic>
      <p:pic>
        <p:nvPicPr>
          <p:cNvPr id="27652" name="Picture 4" descr="https://i0.u-mama.ru/124/623/5e6/-x300/ea4849bb9f16298ab217b96dc9e1ed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36004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428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Презентация  к художественному фильму «Приключения  Буратино»</vt:lpstr>
      <vt:lpstr>«Приключения Буратино» — советский двухсерийный музыкальный телевизионный фильм по мотивам сказки                                                                                     Алексея Толстого «Золотой ключик, или Приключения Буратино», созданный на киностудии «Беларусьфильм» в 1975 году.  Телепремьера состоялась 1-2 января 1976 года.   </vt:lpstr>
      <vt:lpstr>Режиссер: Леонид Нечаев Сценарист: Инна Веткина Оператор: Юрий Елхов Композитор: Алексей Рыбников Художник: Леонид Ершов </vt:lpstr>
      <vt:lpstr>                      Кинорежиссер фильма: Леонид Алексеевич  НЕЧАЕВ 1939-2010 гг.</vt:lpstr>
      <vt:lpstr>В фильме снимались:</vt:lpstr>
      <vt:lpstr>Дмитрий Иосифов Буратино — главная роль </vt:lpstr>
      <vt:lpstr>Татьяна Проценко Мальвина — главная роль </vt:lpstr>
      <vt:lpstr>Рома Столкарц Пьеро — главная роль </vt:lpstr>
      <vt:lpstr>Томас Аугустинас Артемон — главная роль  </vt:lpstr>
      <vt:lpstr>Григорий Светлорусов Арлекино — главная роль   </vt:lpstr>
      <vt:lpstr>Николай Гринько папа Карло — главная роль  </vt:lpstr>
      <vt:lpstr>Владимир Этуш Карабас-Барабас— главная роль       </vt:lpstr>
      <vt:lpstr>Владимир Басов Дуремар — главная роль      </vt:lpstr>
      <vt:lpstr>Елена Санаева лиса Алиса — главная роль      </vt:lpstr>
      <vt:lpstr> Ролан Быков кот Базилио</vt:lpstr>
      <vt:lpstr> Рина Зелёная черепаха Тортила </vt:lpstr>
      <vt:lpstr> Юрий Катин - Ярцев Джузеппе </vt:lpstr>
      <vt:lpstr>Баадур Цуладзе  — хозяин харчевни трёх пескарей </vt:lpstr>
      <vt:lpstr>                      Композитор: Алексей Львович  РЫБНИКОВ </vt:lpstr>
      <vt:lpstr>                      Автор песен Булат Шалвович  ОКУДЖАВА</vt:lpstr>
      <vt:lpstr>                       Юрий Энтин Именно он написал песни для Дуремара, пауков и романс Тортиллы  </vt:lpstr>
      <vt:lpstr>Музыка и песни</vt:lpstr>
      <vt:lpstr>Какие песни понравились больше всего? Почему? </vt:lpstr>
      <vt:lpstr>Если бы у вас была возможность сняться в данном мюзикле,  то какую бы вы хотели сыграть роль? Почему?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#ADMIN</dc:creator>
  <cp:lastModifiedBy>User</cp:lastModifiedBy>
  <cp:revision>32</cp:revision>
  <dcterms:created xsi:type="dcterms:W3CDTF">2017-03-10T17:56:06Z</dcterms:created>
  <dcterms:modified xsi:type="dcterms:W3CDTF">2017-03-12T14:21:09Z</dcterms:modified>
</cp:coreProperties>
</file>