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8FA1FC-AC64-4D8B-94A2-7F7FD891692C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5F2CE00-A6C5-4ADC-A2E1-7DF79564037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7%D0%B0%D1%81%D0%BB%D1%83%D0%B6%D0%B5%D0%BD%D0%BD%D1%8B%D0%B9_%D0%B4%D0%B5%D1%8F%D1%82%D0%B5%D0%BB%D1%8C_%D0%B8%D1%81%D0%BA%D1%83%D1%81%D1%81%D1%82%D0%B2_%D0%A0%D0%BE%D1%81%D1%81%D0%B8%D0%B9%D1%81%D0%BA%D0%BE%D0%B9_%D0%A4%D0%B5%D0%B4%D0%B5%D1%80%D0%B0%D1%86%D0%B8%D0%B8" TargetMode="External"/><Relationship Id="rId3" Type="http://schemas.openxmlformats.org/officeDocument/2006/relationships/hyperlink" Target="https://ru.wikipedia.org/wiki/3_%D0%BC%D0%B0%D1%8F" TargetMode="External"/><Relationship Id="rId7" Type="http://schemas.openxmlformats.org/officeDocument/2006/relationships/hyperlink" Target="https://ru.wikipedia.org/wiki/2010" TargetMode="External"/><Relationship Id="rId12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23_%D1%8F%D0%BD%D0%B2%D0%B0%D1%80%D1%8F" TargetMode="External"/><Relationship Id="rId11" Type="http://schemas.openxmlformats.org/officeDocument/2006/relationships/hyperlink" Target="https://ru.wikipedia.org/wiki/%D0%9D%D0%B0%D1%80%D0%BE%D0%B4%D0%BD%D1%8B%D0%B9_%D0%B0%D1%80%D1%82%D0%B8%D1%81%D1%82_%D0%A0%D0%BE%D1%81%D1%81%D0%B8%D0%B9%D1%81%D0%BA%D0%BE%D0%B9_%D0%A4%D0%B5%D0%B4%D0%B5%D1%80%D0%B0%D1%86%D0%B8%D0%B8" TargetMode="External"/><Relationship Id="rId5" Type="http://schemas.openxmlformats.org/officeDocument/2006/relationships/hyperlink" Target="https://ru.wikipedia.org/wiki/%D0%9C%D0%BE%D1%81%D0%BA%D0%B2%D0%B0" TargetMode="External"/><Relationship Id="rId10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4" Type="http://schemas.openxmlformats.org/officeDocument/2006/relationships/hyperlink" Target="https://ru.wikipedia.org/wiki/1939" TargetMode="External"/><Relationship Id="rId9" Type="http://schemas.openxmlformats.org/officeDocument/2006/relationships/hyperlink" Target="https://ru.wikipedia.org/wiki/1995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tfilm.club/?do=search&amp;mode=advanced&amp;subaction=search&amp;all_word_seach=1&amp;story=%CD%E8%EA%EE%EB%E0%E9%20%C3%F0%E8%ED%FC%EA%EE" TargetMode="External"/><Relationship Id="rId13" Type="http://schemas.openxmlformats.org/officeDocument/2006/relationships/hyperlink" Target="http://tfilm.club/?do=search&amp;mode=advanced&amp;subaction=search&amp;all_word_seach=1&amp;story=%C5%EB%E5%ED%E0%20%D1%E0%ED%E0%E5%E2%E0" TargetMode="External"/><Relationship Id="rId3" Type="http://schemas.openxmlformats.org/officeDocument/2006/relationships/hyperlink" Target="http://tfilm.club/?do=search&amp;mode=advanced&amp;subaction=search&amp;all_word_seach=1&amp;story=%C4%EC%E8%F2%F0%E8%E9%20%C8%EE%F1%E8%F4%EE%E2" TargetMode="External"/><Relationship Id="rId7" Type="http://schemas.openxmlformats.org/officeDocument/2006/relationships/hyperlink" Target="http://tfilm.club/?do=search&amp;mode=advanced&amp;subaction=search&amp;all_word_seach=1&amp;story=%C3%F0%E8%E3%EE%F0%E8%E9%20%D1%E2%E5%F2%EB%EE%F0%F3%F1%EE%E2" TargetMode="External"/><Relationship Id="rId12" Type="http://schemas.openxmlformats.org/officeDocument/2006/relationships/hyperlink" Target="http://tfilm.club/?do=search&amp;mode=advanced&amp;subaction=search&amp;all_word_seach=1&amp;story=%D0%EE%EB%E0%ED%20%C1%FB%EA%EE%E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film.club/?do=search&amp;mode=advanced&amp;subaction=search&amp;all_word_seach=1&amp;story=%D2%EE%EC%E0%F1%20%C0%F3%E3%F3%F1%F2%E8%ED%E0%F1" TargetMode="External"/><Relationship Id="rId11" Type="http://schemas.openxmlformats.org/officeDocument/2006/relationships/hyperlink" Target="http://tfilm.club/?do=search&amp;mode=advanced&amp;subaction=search&amp;all_word_seach=1&amp;story=%C2%EB%E0%E4%E8%EC%E8%F0%20%DD%F2%F3%F8" TargetMode="External"/><Relationship Id="rId5" Type="http://schemas.openxmlformats.org/officeDocument/2006/relationships/hyperlink" Target="http://tfilm.club/?do=search&amp;mode=advanced&amp;subaction=search&amp;all_word_seach=1&amp;story=%D0%EE%EC%E0%ED%20%D1%F2%EE%EB%EA%E0%F0%F6" TargetMode="External"/><Relationship Id="rId10" Type="http://schemas.openxmlformats.org/officeDocument/2006/relationships/hyperlink" Target="http://tfilm.club/?do=search&amp;mode=advanced&amp;subaction=search&amp;all_word_seach=1&amp;story=%D0%E8%ED%E0%20%C7%E5%EB%E5%ED%E0%FF" TargetMode="External"/><Relationship Id="rId4" Type="http://schemas.openxmlformats.org/officeDocument/2006/relationships/hyperlink" Target="http://tfilm.club/?do=search&amp;mode=advanced&amp;subaction=search&amp;all_word_seach=1&amp;story=%D2%E0%F2%FC%FF%ED%E0%20%CF%F0%EE%F6%E5%ED%EA%EE" TargetMode="External"/><Relationship Id="rId9" Type="http://schemas.openxmlformats.org/officeDocument/2006/relationships/hyperlink" Target="http://tfilm.club/?do=search&amp;mode=advanced&amp;subaction=search&amp;all_word_seach=1&amp;story=%DE%F0%E8%E9%20%CA%E0%F2%E8%ED-%DF%F0%F6%E5%E2" TargetMode="External"/><Relationship Id="rId14" Type="http://schemas.openxmlformats.org/officeDocument/2006/relationships/hyperlink" Target="http://tfilm.club/?do=search&amp;mode=advanced&amp;subaction=search&amp;all_word_seach=1&amp;story=%C2%EB%E0%E4%E8%EC%E8%F0%20%C1%E0%F1%EE%E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«Приключения Буратино»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2250280"/>
            <a:ext cx="5245902" cy="3750488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Выполнила: Хисматуллина </a:t>
            </a:r>
            <a:r>
              <a:rPr lang="ru-RU" dirty="0" err="1" smtClean="0">
                <a:solidFill>
                  <a:schemeClr val="accent6"/>
                </a:solidFill>
              </a:rPr>
              <a:t>Элина</a:t>
            </a:r>
            <a:endParaRPr lang="ru-RU" dirty="0" smtClean="0">
              <a:solidFill>
                <a:schemeClr val="accent6"/>
              </a:solidFill>
            </a:endParaRPr>
          </a:p>
          <a:p>
            <a:r>
              <a:rPr lang="ru-RU" dirty="0" smtClean="0">
                <a:solidFill>
                  <a:schemeClr val="accent6"/>
                </a:solidFill>
              </a:rPr>
              <a:t>Ученица 1г класса</a:t>
            </a:r>
          </a:p>
          <a:p>
            <a:r>
              <a:rPr lang="ru-RU" dirty="0" smtClean="0">
                <a:solidFill>
                  <a:schemeClr val="accent6"/>
                </a:solidFill>
              </a:rPr>
              <a:t>МБОУ СОШ №7</a:t>
            </a:r>
          </a:p>
          <a:p>
            <a:r>
              <a:rPr lang="ru-RU" dirty="0" smtClean="0">
                <a:solidFill>
                  <a:schemeClr val="accent6"/>
                </a:solidFill>
              </a:rPr>
              <a:t>г.Туймазы</a:t>
            </a:r>
          </a:p>
          <a:p>
            <a:r>
              <a:rPr lang="ru-RU" dirty="0" smtClean="0">
                <a:solidFill>
                  <a:schemeClr val="accent6"/>
                </a:solidFill>
              </a:rPr>
              <a:t>2017г.</a:t>
            </a:r>
            <a:endParaRPr lang="ru-RU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3"/>
            <a:ext cx="7772400" cy="13573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Год издания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1975 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072362" cy="35719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153594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428868"/>
            <a:ext cx="4357718" cy="4229106"/>
          </a:xfrm>
          <a:prstGeom prst="rect">
            <a:avLst/>
          </a:prstGeom>
        </p:spPr>
      </p:pic>
      <p:pic>
        <p:nvPicPr>
          <p:cNvPr id="5" name="Рисунок 4" descr="159bi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428868"/>
            <a:ext cx="4214842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Режиссёр: Леонид Нечаев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600200"/>
            <a:ext cx="4043362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chemeClr val="bg1"/>
                </a:solidFill>
              </a:rPr>
              <a:t>Леони́д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Алексе́евич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Неча́ев</a:t>
            </a:r>
            <a:r>
              <a:rPr lang="ru-RU" dirty="0">
                <a:solidFill>
                  <a:schemeClr val="bg1"/>
                </a:solidFill>
              </a:rPr>
              <a:t> (</a:t>
            </a:r>
            <a:r>
              <a:rPr lang="ru-RU" dirty="0">
                <a:solidFill>
                  <a:schemeClr val="bg1"/>
                </a:solidFill>
                <a:hlinkClick r:id="rId3" tooltip="3 мая"/>
              </a:rPr>
              <a:t>3 мая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>
                <a:solidFill>
                  <a:schemeClr val="bg1"/>
                </a:solidFill>
                <a:hlinkClick r:id="rId4" tooltip="1939"/>
              </a:rPr>
              <a:t>1939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>
                <a:solidFill>
                  <a:schemeClr val="bg1"/>
                </a:solidFill>
                <a:hlinkClick r:id="rId5" tooltip="Москва"/>
              </a:rPr>
              <a:t>Москва</a:t>
            </a:r>
            <a:r>
              <a:rPr lang="ru-RU" dirty="0">
                <a:solidFill>
                  <a:schemeClr val="bg1"/>
                </a:solidFill>
              </a:rPr>
              <a:t> — </a:t>
            </a:r>
            <a:r>
              <a:rPr lang="ru-RU" dirty="0">
                <a:solidFill>
                  <a:schemeClr val="bg1"/>
                </a:solidFill>
                <a:hlinkClick r:id="rId6" tooltip="23 января"/>
              </a:rPr>
              <a:t>23 января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>
                <a:solidFill>
                  <a:schemeClr val="bg1"/>
                </a:solidFill>
                <a:hlinkClick r:id="rId7" tooltip="2010"/>
              </a:rPr>
              <a:t>2010</a:t>
            </a:r>
            <a:r>
              <a:rPr lang="ru-RU" dirty="0">
                <a:solidFill>
                  <a:schemeClr val="bg1"/>
                </a:solidFill>
              </a:rPr>
              <a:t>, там же) — белорусский и российский советский кинорежиссёр, </a:t>
            </a:r>
            <a:r>
              <a:rPr lang="ru-RU" dirty="0">
                <a:solidFill>
                  <a:schemeClr val="bg1"/>
                </a:solidFill>
                <a:hlinkClick r:id="rId8" tooltip="Заслуженный деятель искусств Российской Федерации"/>
              </a:rPr>
              <a:t>Заслуженный деятель искусств Российской Федерации</a:t>
            </a:r>
            <a:r>
              <a:rPr lang="ru-RU" dirty="0">
                <a:solidFill>
                  <a:schemeClr val="bg1"/>
                </a:solidFill>
              </a:rPr>
              <a:t> (</a:t>
            </a:r>
            <a:r>
              <a:rPr lang="ru-RU" dirty="0">
                <a:solidFill>
                  <a:schemeClr val="bg1"/>
                </a:solidFill>
                <a:hlinkClick r:id="rId9" tooltip="1995"/>
              </a:rPr>
              <a:t>1995</a:t>
            </a:r>
            <a:r>
              <a:rPr lang="ru-RU" dirty="0">
                <a:solidFill>
                  <a:schemeClr val="bg1"/>
                </a:solidFill>
              </a:rPr>
              <a:t>)</a:t>
            </a:r>
            <a:r>
              <a:rPr lang="ru-RU" baseline="30000" dirty="0">
                <a:solidFill>
                  <a:schemeClr val="bg1"/>
                </a:solidFill>
                <a:hlinkClick r:id="rId10"/>
              </a:rPr>
              <a:t>[1]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>
                <a:solidFill>
                  <a:schemeClr val="bg1"/>
                </a:solidFill>
                <a:hlinkClick r:id="rId11" tooltip="Народный артист Российской Федерации"/>
              </a:rPr>
              <a:t>народный артист Российской Федерации</a:t>
            </a:r>
            <a:r>
              <a:rPr lang="ru-RU" dirty="0">
                <a:solidFill>
                  <a:schemeClr val="bg1"/>
                </a:solidFill>
              </a:rPr>
              <a:t> (2003).</a:t>
            </a:r>
          </a:p>
        </p:txBody>
      </p:sp>
      <p:pic>
        <p:nvPicPr>
          <p:cNvPr id="4" name="Рисунок 3" descr="Leonid_Nechayev_A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2910" y="1285860"/>
            <a:ext cx="3857652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Актёры: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3"/>
              </a:rPr>
              <a:t/>
            </a:r>
            <a:br>
              <a:rPr lang="ru-RU" dirty="0">
                <a:hlinkClick r:id="rId3"/>
              </a:rPr>
            </a:b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3"/>
              </a:rPr>
              <a:t>Дмитрий Иосифов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4"/>
              </a:rPr>
              <a:t>Татьяна Проценко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5"/>
              </a:rPr>
              <a:t>Роман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5"/>
              </a:rPr>
              <a:t>Столкарц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6"/>
              </a:rPr>
              <a:t>Томас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6"/>
              </a:rPr>
              <a:t>Аугустинас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7"/>
              </a:rPr>
              <a:t>Григорий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7"/>
              </a:rPr>
              <a:t>Светлорусов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8"/>
              </a:rPr>
              <a:t>Николай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8"/>
              </a:rPr>
              <a:t>Гринько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9"/>
              </a:rPr>
              <a:t>Юрий Катин-Ярцев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10"/>
              </a:rPr>
              <a:t>Рина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10"/>
              </a:rPr>
              <a:t> Зеленая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11"/>
              </a:rPr>
              <a:t>Владимир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11"/>
              </a:rPr>
              <a:t>Этуш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,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12"/>
              </a:rPr>
              <a:t>Ролан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12"/>
              </a:rPr>
              <a:t> Быков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13"/>
              </a:rPr>
              <a:t>Елена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  <a:hlinkClick r:id="rId13"/>
              </a:rPr>
              <a:t>Санаева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  <a:hlinkClick r:id="rId14"/>
              </a:rPr>
              <a:t>Владимир Басов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и другие</a:t>
            </a:r>
            <a:r>
              <a:rPr lang="ru-RU" dirty="0">
                <a:solidFill>
                  <a:schemeClr val="bg1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73314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Понравились песни: папы </a:t>
            </a:r>
            <a:r>
              <a:rPr lang="ru-RU" sz="4000" dirty="0" err="1" smtClean="0"/>
              <a:t>Карло,танец</a:t>
            </a:r>
            <a:r>
              <a:rPr lang="ru-RU" sz="4000" dirty="0" smtClean="0"/>
              <a:t> лисы Алисы и кота </a:t>
            </a:r>
            <a:r>
              <a:rPr lang="ru-RU" sz="4000" dirty="0" err="1" smtClean="0"/>
              <a:t>Базилио,Пауки</a:t>
            </a:r>
            <a:r>
              <a:rPr lang="ru-RU" sz="4000" dirty="0" smtClean="0"/>
              <a:t> и Буратино, ,,Поле чудес</a:t>
            </a:r>
            <a:r>
              <a:rPr lang="en-US" sz="4000" dirty="0" smtClean="0"/>
              <a:t>”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smtClean="0"/>
              <a:t>Они очень душевные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0908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contrast="-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304514"/>
          </a:xfrm>
        </p:spPr>
        <p:txBody>
          <a:bodyPr/>
          <a:lstStyle/>
          <a:p>
            <a:r>
              <a:rPr lang="ru-RU" sz="4400" dirty="0" smtClean="0"/>
              <a:t>Если бы у меня была </a:t>
            </a:r>
            <a:r>
              <a:rPr lang="ru-RU" sz="4400" dirty="0" err="1" smtClean="0"/>
              <a:t>возможнось</a:t>
            </a:r>
            <a:r>
              <a:rPr lang="ru-RU" sz="4400" dirty="0" smtClean="0"/>
              <a:t> сняться в фильме ,то я бы сыграла роль </a:t>
            </a:r>
            <a:r>
              <a:rPr lang="ru-RU" sz="4400" dirty="0" err="1" smtClean="0"/>
              <a:t>Мальвины</a:t>
            </a:r>
            <a:r>
              <a:rPr lang="ru-RU" sz="4400" dirty="0" smtClean="0"/>
              <a:t>. Потому что ,она красивая и добрая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357958"/>
            <a:ext cx="8229600" cy="9685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</TotalTime>
  <Words>72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«Приключения Буратино»</vt:lpstr>
      <vt:lpstr>Год издания 1975 г.</vt:lpstr>
      <vt:lpstr>Режиссёр: Леонид Нечаев</vt:lpstr>
      <vt:lpstr>Актёры:</vt:lpstr>
      <vt:lpstr>Понравились песни: папы Карло,танец лисы Алисы и кота Базилио,Пауки и Буратино, ,,Поле чудес”. Они очень душевные.</vt:lpstr>
      <vt:lpstr>Если бы у меня была возможнось сняться в фильме ,то я бы сыграла роль Мальвины. Потому что ,она красивая и добрая.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Илона</dc:creator>
  <cp:lastModifiedBy>Илона</cp:lastModifiedBy>
  <cp:revision>6</cp:revision>
  <dcterms:created xsi:type="dcterms:W3CDTF">2017-03-12T10:42:11Z</dcterms:created>
  <dcterms:modified xsi:type="dcterms:W3CDTF">2017-03-12T11:41:16Z</dcterms:modified>
</cp:coreProperties>
</file>