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1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CF8469-6256-447F-8EB4-A968510C7B62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FBD43DB-8486-4D8E-AB66-119DF90F0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Приключения Буратино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www.sociofilm.net/wp-content/uploads/2016/10/1347341156_33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5400000" cy="43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395536" y="1609725"/>
            <a:ext cx="7416824" cy="484663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 создания фильма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1975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Премьера состоялась 01 января 1976 года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Режиссер – Леонид Нечаев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Композитор – Алексей Рыбников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Сценарист Инна Веткина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мотивам сказки Алексея Толстого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Беларусьфильм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серии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Актеры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889844"/>
            <a:ext cx="554461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ролях: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Дима Иосифов — Буратино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Таня Проценко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Мальвина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Роман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Столкарц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Пьеро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Томас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Аугустинас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пудель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Артемон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Григорий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Светлорусов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Арлекин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Николай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Гринько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Папа Карло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Юрий Катин-Ярцев — Джузеппе — Сизый нос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Зелёная — черепаха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Тортила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Владимир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Этуш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Карабас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Барабас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Ролан Быков — Кот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Елена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Лиса Алиса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Владимир Басов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Дуремар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Баадур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Цуладзе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Хозяин харчевни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Валентин Букин — Главный Полицейский Бульдог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Песни из фильма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8" name="AutoShape 2" descr="https://cdn1.img.ria.ru/images/148752/80/148752803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300" name="AutoShape 4" descr="https://cdn1.img.ria.ru/images/148752/80/148752803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302" name="AutoShape 6" descr="https://cdn1.img.ria.ru/images/148752/80/148752803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304" name="AutoShape 8" descr="https://cdn1.img.ria.ru/images/148752/80/148752803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268761"/>
            <a:ext cx="63184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Буратино (муз. А.Рыбникова, сл. </a:t>
            </a:r>
            <a:r>
              <a:rPr lang="ru-RU" dirty="0" err="1" smtClean="0"/>
              <a:t>Ю.Энтина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Песня </a:t>
            </a:r>
            <a:r>
              <a:rPr lang="ru-RU" dirty="0" err="1" smtClean="0"/>
              <a:t>Дуремара</a:t>
            </a:r>
            <a:r>
              <a:rPr lang="ru-RU" dirty="0" smtClean="0"/>
              <a:t> (муз. А.Рыбникова, сл. </a:t>
            </a:r>
            <a:r>
              <a:rPr lang="ru-RU" dirty="0" err="1" smtClean="0"/>
              <a:t>Ю.Энтина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Песня </a:t>
            </a:r>
            <a:r>
              <a:rPr lang="ru-RU" dirty="0" err="1" smtClean="0"/>
              <a:t>Карабаса-Барабаса</a:t>
            </a:r>
            <a:r>
              <a:rPr lang="ru-RU" dirty="0" smtClean="0"/>
              <a:t> (муз. А.Рыбникова, сл. Б.Окуджавы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Песня Кота и Лисы (муз. А.Рыбникова, сл. Б.Окуджавы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Песня кукол (муз. А.Рыбникова, сл. </a:t>
            </a:r>
            <a:r>
              <a:rPr lang="ru-RU" dirty="0" err="1" smtClean="0"/>
              <a:t>Ю.Энтина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Песня Папы Карло (муз. А.Рыбникова, сл. Б.Окуджавы)</a:t>
            </a:r>
            <a:br>
              <a:rPr lang="ru-RU" dirty="0" smtClean="0"/>
            </a:br>
            <a:r>
              <a:rPr lang="ru-RU" dirty="0" smtClean="0"/>
              <a:t>Песня пауков и Буратино (муз. А.Рыбникова, сл. </a:t>
            </a:r>
            <a:r>
              <a:rPr lang="ru-RU" dirty="0" err="1" smtClean="0"/>
              <a:t>Ю.Энтина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Песня Пьеро (муз. А.Рыбникова, сл. Б.Окуджавы)</a:t>
            </a:r>
            <a:br>
              <a:rPr lang="ru-RU" dirty="0" smtClean="0"/>
            </a:br>
            <a:r>
              <a:rPr lang="ru-RU" dirty="0" smtClean="0"/>
              <a:t>Песня фонарщиков (муз. А.Рыбникова, сл. Б.Окуджавы)</a:t>
            </a:r>
            <a:br>
              <a:rPr lang="ru-RU" dirty="0" smtClean="0"/>
            </a:br>
            <a:r>
              <a:rPr lang="ru-RU" dirty="0" smtClean="0"/>
              <a:t>Поле Чудес (муз. А.Рыбникова, сл. Б.Окуджавы)</a:t>
            </a:r>
            <a:br>
              <a:rPr lang="ru-RU" dirty="0" smtClean="0"/>
            </a:br>
            <a:r>
              <a:rPr lang="ru-RU" dirty="0" smtClean="0"/>
              <a:t>Романс </a:t>
            </a:r>
            <a:r>
              <a:rPr lang="ru-RU" dirty="0" err="1" smtClean="0"/>
              <a:t>Тортиллы</a:t>
            </a:r>
            <a:r>
              <a:rPr lang="ru-RU" dirty="0" smtClean="0"/>
              <a:t> (муз. А.Рыбникова, сл. </a:t>
            </a:r>
            <a:r>
              <a:rPr lang="ru-RU" dirty="0" err="1" smtClean="0"/>
              <a:t>Ю.Энтина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Финальная песня (муз. А.Рыбникова, сл. </a:t>
            </a:r>
            <a:r>
              <a:rPr lang="ru-RU" dirty="0" err="1" smtClean="0"/>
              <a:t>Ю.Энтина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en-US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4143380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Приключения Буратино (1975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085715" cy="2160000"/>
          </a:xfrm>
          <a:prstGeom prst="rect">
            <a:avLst/>
          </a:prstGeom>
          <a:noFill/>
        </p:spPr>
      </p:pic>
      <p:pic>
        <p:nvPicPr>
          <p:cNvPr id="1028" name="Picture 4" descr="Приключения Буратино (1975) - фото №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00808"/>
            <a:ext cx="2880000" cy="2160000"/>
          </a:xfrm>
          <a:prstGeom prst="rect">
            <a:avLst/>
          </a:prstGeom>
          <a:noFill/>
        </p:spPr>
      </p:pic>
      <p:pic>
        <p:nvPicPr>
          <p:cNvPr id="1030" name="Picture 6" descr="Приключения Буратино (1975) - фото №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149080"/>
            <a:ext cx="2880000" cy="2160000"/>
          </a:xfrm>
          <a:prstGeom prst="rect">
            <a:avLst/>
          </a:prstGeom>
          <a:noFill/>
        </p:spPr>
      </p:pic>
      <p:pic>
        <p:nvPicPr>
          <p:cNvPr id="1032" name="Picture 8" descr="Приключения Буратино (1975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149080"/>
            <a:ext cx="2819999" cy="2160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7671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Кадры из фильма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4294967295"/>
          </p:nvPr>
        </p:nvSpPr>
        <p:spPr>
          <a:xfrm>
            <a:off x="395536" y="1196975"/>
            <a:ext cx="7344816" cy="5259388"/>
          </a:xfrm>
        </p:spPr>
        <p:txBody>
          <a:bodyPr/>
          <a:lstStyle/>
          <a:p>
            <a:pPr algn="just"/>
            <a:r>
              <a:rPr lang="ru-RU" dirty="0" smtClean="0"/>
              <a:t>Замечательная сказка, очень много юмора и прекрасной музыки. Актеры блестяще сыграли свои роли. Несколько раз с удовольствием пересмотрел сказку. </a:t>
            </a:r>
          </a:p>
          <a:p>
            <a:pPr algn="just"/>
            <a:r>
              <a:rPr lang="ru-RU" dirty="0" smtClean="0"/>
              <a:t>Больше всего понравились песни: «Песня Буратино», «Песня пауков и Буратино» и «Песня фонарщиков».</a:t>
            </a:r>
          </a:p>
          <a:p>
            <a:pPr algn="just"/>
            <a:r>
              <a:rPr lang="ru-RU" dirty="0" smtClean="0"/>
              <a:t>Наверное как и многие мальчишки хотел бы сыграть роль Буратино. Буратино получился таким веселым, обаятельным, добрым, дерзким и доверчивым. 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filed8-10.my.mail.ru/pic?url=http%3A%2F%2Fmy.mail.ru%2F%2B%2Fvideo%2Furl%2Fsc01%2F108241636944822900&amp;mw=&amp;mh=&amp;sig=2fe73e057329c728caf10e08c03b04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08720"/>
            <a:ext cx="5759999" cy="43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318</TotalTime>
  <Words>175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Приключения Буратино</vt:lpstr>
      <vt:lpstr>Слайд 2</vt:lpstr>
      <vt:lpstr>Актеры</vt:lpstr>
      <vt:lpstr>Песни из фильма </vt:lpstr>
      <vt:lpstr>Кадры из фильма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Степи</dc:title>
  <dc:creator>User</dc:creator>
  <cp:lastModifiedBy>Пользователь</cp:lastModifiedBy>
  <cp:revision>34</cp:revision>
  <dcterms:created xsi:type="dcterms:W3CDTF">2017-02-16T12:40:46Z</dcterms:created>
  <dcterms:modified xsi:type="dcterms:W3CDTF">2017-03-12T06:29:04Z</dcterms:modified>
</cp:coreProperties>
</file>