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7" r:id="rId2"/>
    <p:sldId id="263" r:id="rId3"/>
    <p:sldId id="259" r:id="rId4"/>
    <p:sldId id="260" r:id="rId5"/>
    <p:sldId id="261" r:id="rId6"/>
    <p:sldId id="262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D0140-64DD-4272-B961-43A7491132DB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F6AEDD-CD66-4BC6-8A0F-1CEA0FDDA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ruwiki/225704" TargetMode="External"/><Relationship Id="rId2" Type="http://schemas.openxmlformats.org/officeDocument/2006/relationships/hyperlink" Target="http://dic.academic.ru/dic.nsf/ruwiki/106398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dic.academic.ru/dic.nsf/ruwiki/92288" TargetMode="External"/><Relationship Id="rId13" Type="http://schemas.openxmlformats.org/officeDocument/2006/relationships/hyperlink" Target="http://dic.academic.ru/dic.nsf/ruwiki/826403" TargetMode="External"/><Relationship Id="rId18" Type="http://schemas.openxmlformats.org/officeDocument/2006/relationships/hyperlink" Target="http://dic.academic.ru/dic.nsf/ruwiki/102372" TargetMode="External"/><Relationship Id="rId3" Type="http://schemas.openxmlformats.org/officeDocument/2006/relationships/hyperlink" Target="http://dic.academic.ru/dic.nsf/ruwiki/158196" TargetMode="External"/><Relationship Id="rId7" Type="http://schemas.openxmlformats.org/officeDocument/2006/relationships/hyperlink" Target="http://dic.academic.ru/dic.nsf/ruwiki/309856" TargetMode="External"/><Relationship Id="rId12" Type="http://schemas.openxmlformats.org/officeDocument/2006/relationships/hyperlink" Target="http://dic.academic.ru/dic.nsf/ruwiki/96587" TargetMode="External"/><Relationship Id="rId17" Type="http://schemas.openxmlformats.org/officeDocument/2006/relationships/hyperlink" Target="http://dic.academic.ru/dic.nsf/ruwiki/99864" TargetMode="External"/><Relationship Id="rId2" Type="http://schemas.openxmlformats.org/officeDocument/2006/relationships/hyperlink" Target="http://dic.academic.ru/dic.nsf/ruwiki/277320" TargetMode="External"/><Relationship Id="rId16" Type="http://schemas.openxmlformats.org/officeDocument/2006/relationships/hyperlink" Target="http://dic.academic.ru/dic.nsf/ruwiki/302056" TargetMode="External"/><Relationship Id="rId20" Type="http://schemas.openxmlformats.org/officeDocument/2006/relationships/hyperlink" Target="http://dic.academic.ru/dic.nsf/ruwiki/20770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ic.academic.ru/dic.nsf/ruwiki/166643" TargetMode="External"/><Relationship Id="rId11" Type="http://schemas.openxmlformats.org/officeDocument/2006/relationships/hyperlink" Target="http://dic.academic.ru/dic.nsf/ruwiki/927488" TargetMode="External"/><Relationship Id="rId5" Type="http://schemas.openxmlformats.org/officeDocument/2006/relationships/hyperlink" Target="http://dic.academic.ru/dic.nsf/ruwiki/316928" TargetMode="External"/><Relationship Id="rId15" Type="http://schemas.openxmlformats.org/officeDocument/2006/relationships/hyperlink" Target="http://dic.academic.ru/dic.nsf/ruwiki/242822" TargetMode="External"/><Relationship Id="rId10" Type="http://schemas.openxmlformats.org/officeDocument/2006/relationships/hyperlink" Target="http://dic.academic.ru/dic.nsf/ruwiki/190246" TargetMode="External"/><Relationship Id="rId19" Type="http://schemas.openxmlformats.org/officeDocument/2006/relationships/hyperlink" Target="http://dic.academic.ru/dic.nsf/ruwiki/622934" TargetMode="External"/><Relationship Id="rId4" Type="http://schemas.openxmlformats.org/officeDocument/2006/relationships/hyperlink" Target="http://dic.academic.ru/dic.nsf/ruwiki/1251665" TargetMode="External"/><Relationship Id="rId9" Type="http://schemas.openxmlformats.org/officeDocument/2006/relationships/hyperlink" Target="http://dic.academic.ru/dic.nsf/ruwiki/380396" TargetMode="External"/><Relationship Id="rId14" Type="http://schemas.openxmlformats.org/officeDocument/2006/relationships/hyperlink" Target="http://dic.academic.ru/dic.nsf/ruwiki/36345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2060848"/>
            <a:ext cx="59584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u="sng" dirty="0" err="1" smtClean="0">
                <a:latin typeface="Book Antiqua" pitchFamily="18" charset="0"/>
                <a:hlinkClick r:id="rId2"/>
              </a:rPr>
              <a:t>Беларусьфильм</a:t>
            </a:r>
            <a:r>
              <a:rPr lang="ru-RU" sz="4800" dirty="0" smtClean="0">
                <a:latin typeface="Book Antiqua" pitchFamily="18" charset="0"/>
              </a:rPr>
              <a:t> </a:t>
            </a:r>
          </a:p>
          <a:p>
            <a:pPr algn="ctr"/>
            <a:r>
              <a:rPr lang="ru-RU" sz="4800" dirty="0" smtClean="0">
                <a:latin typeface="Book Antiqua" pitchFamily="18" charset="0"/>
              </a:rPr>
              <a:t>по заказу</a:t>
            </a:r>
          </a:p>
          <a:p>
            <a:pPr algn="ctr"/>
            <a:r>
              <a:rPr lang="ru-RU" sz="4800" u="sng" dirty="0" smtClean="0">
                <a:latin typeface="Book Antiqua" pitchFamily="18" charset="0"/>
                <a:hlinkClick r:id="rId3"/>
              </a:rPr>
              <a:t>Гостелерадио СССР</a:t>
            </a:r>
            <a:endParaRPr lang="ru-RU" sz="4800" dirty="0"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Book Antiqua" pitchFamily="18" charset="0"/>
              </a:rPr>
              <a:t>Автор сценария:</a:t>
            </a:r>
            <a:br>
              <a:rPr lang="ru-RU" b="1" dirty="0" smtClean="0">
                <a:latin typeface="Book Antiqua" pitchFamily="18" charset="0"/>
              </a:rPr>
            </a:br>
            <a:r>
              <a:rPr lang="ru-RU" b="1" dirty="0" smtClean="0">
                <a:latin typeface="Book Antiqua" pitchFamily="18" charset="0"/>
              </a:rPr>
              <a:t>Инна Веткина</a:t>
            </a:r>
            <a:br>
              <a:rPr lang="ru-RU" b="1" dirty="0" smtClean="0">
                <a:latin typeface="Book Antiqua" pitchFamily="18" charset="0"/>
              </a:rPr>
            </a:br>
            <a:r>
              <a:rPr lang="ru-RU" b="1" dirty="0" smtClean="0">
                <a:latin typeface="Book Antiqua" pitchFamily="18" charset="0"/>
              </a:rPr>
              <a:t/>
            </a:r>
            <a:br>
              <a:rPr lang="ru-RU" b="1" dirty="0" smtClean="0">
                <a:latin typeface="Book Antiqua" pitchFamily="18" charset="0"/>
              </a:rPr>
            </a:br>
            <a:r>
              <a:rPr lang="ru-RU" b="1" dirty="0" smtClean="0">
                <a:latin typeface="Book Antiqua" pitchFamily="18" charset="0"/>
              </a:rPr>
              <a:t>Режиссер:</a:t>
            </a:r>
            <a:br>
              <a:rPr lang="ru-RU" b="1" dirty="0" smtClean="0">
                <a:latin typeface="Book Antiqua" pitchFamily="18" charset="0"/>
              </a:rPr>
            </a:br>
            <a:r>
              <a:rPr lang="ru-RU" b="1" dirty="0" smtClean="0">
                <a:latin typeface="Book Antiqua" pitchFamily="18" charset="0"/>
              </a:rPr>
              <a:t>Леонид Нечаев</a:t>
            </a:r>
            <a:br>
              <a:rPr lang="ru-RU" b="1" dirty="0" smtClean="0">
                <a:latin typeface="Book Antiqua" pitchFamily="18" charset="0"/>
              </a:rPr>
            </a:br>
            <a:endParaRPr lang="ru-RU" b="1" dirty="0">
              <a:latin typeface="Book Antiqua" pitchFamily="18" charset="0"/>
            </a:endParaRPr>
          </a:p>
        </p:txBody>
      </p:sp>
      <p:pic>
        <p:nvPicPr>
          <p:cNvPr id="3" name="Рисунок 2" descr="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764704"/>
            <a:ext cx="3240360" cy="51125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64704"/>
            <a:ext cx="5778313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В ролях:</a:t>
            </a:r>
          </a:p>
          <a:p>
            <a:r>
              <a:rPr lang="ru-RU" sz="2000" b="1" u="sng" dirty="0" smtClean="0">
                <a:hlinkClick r:id="rId2"/>
              </a:rPr>
              <a:t>Дима Иосифов</a:t>
            </a:r>
            <a:r>
              <a:rPr lang="ru-RU" sz="2000" b="1" dirty="0" smtClean="0"/>
              <a:t> — </a:t>
            </a:r>
            <a:r>
              <a:rPr lang="ru-RU" sz="2000" b="1" i="1" u="sng" dirty="0" smtClean="0">
                <a:hlinkClick r:id="rId3"/>
              </a:rPr>
              <a:t>Буратино</a:t>
            </a:r>
            <a:r>
              <a:rPr lang="ru-RU" sz="2000" b="1" dirty="0" smtClean="0"/>
              <a:t> </a:t>
            </a:r>
          </a:p>
          <a:p>
            <a:r>
              <a:rPr lang="ru-RU" sz="2000" b="1" u="sng" dirty="0" smtClean="0">
                <a:hlinkClick r:id="rId4"/>
              </a:rPr>
              <a:t>Таня Проценко</a:t>
            </a:r>
            <a:r>
              <a:rPr lang="ru-RU" sz="2000" b="1" dirty="0" smtClean="0"/>
              <a:t> — </a:t>
            </a:r>
            <a:r>
              <a:rPr lang="ru-RU" sz="2000" b="1" i="1" u="sng" dirty="0" err="1" smtClean="0">
                <a:hlinkClick r:id="rId5"/>
              </a:rPr>
              <a:t>Мальвина</a:t>
            </a:r>
            <a:endParaRPr lang="ru-RU" sz="2000" b="1" dirty="0" smtClean="0"/>
          </a:p>
          <a:p>
            <a:r>
              <a:rPr lang="ru-RU" sz="2000" b="1" dirty="0" smtClean="0"/>
              <a:t>Роман </a:t>
            </a:r>
            <a:r>
              <a:rPr lang="ru-RU" sz="2000" b="1" dirty="0" err="1" smtClean="0"/>
              <a:t>Столкарц</a:t>
            </a:r>
            <a:r>
              <a:rPr lang="ru-RU" sz="2000" b="1" dirty="0" smtClean="0"/>
              <a:t> — </a:t>
            </a:r>
            <a:r>
              <a:rPr lang="ru-RU" sz="2000" b="1" i="1" u="sng" dirty="0" smtClean="0">
                <a:hlinkClick r:id="rId6"/>
              </a:rPr>
              <a:t>Пьеро</a:t>
            </a:r>
            <a:endParaRPr lang="ru-RU" sz="2000" b="1" dirty="0" smtClean="0"/>
          </a:p>
          <a:p>
            <a:r>
              <a:rPr lang="ru-RU" sz="2000" b="1" dirty="0" smtClean="0"/>
              <a:t>Томас </a:t>
            </a:r>
            <a:r>
              <a:rPr lang="ru-RU" sz="2000" b="1" dirty="0" err="1" smtClean="0"/>
              <a:t>Аугустинас</a:t>
            </a:r>
            <a:r>
              <a:rPr lang="ru-RU" sz="2000" b="1" dirty="0" smtClean="0"/>
              <a:t> — </a:t>
            </a:r>
            <a:r>
              <a:rPr lang="ru-RU" sz="2000" b="1" i="1" dirty="0" smtClean="0"/>
              <a:t>пудель </a:t>
            </a:r>
            <a:r>
              <a:rPr lang="ru-RU" sz="2000" b="1" i="1" dirty="0" err="1" smtClean="0"/>
              <a:t>Артемон</a:t>
            </a:r>
            <a:endParaRPr lang="ru-RU" sz="2000" b="1" dirty="0" smtClean="0"/>
          </a:p>
          <a:p>
            <a:r>
              <a:rPr lang="ru-RU" sz="2000" b="1" dirty="0" smtClean="0"/>
              <a:t>Григорий </a:t>
            </a:r>
            <a:r>
              <a:rPr lang="ru-RU" sz="2000" b="1" dirty="0" err="1" smtClean="0"/>
              <a:t>Светлорусов</a:t>
            </a:r>
            <a:r>
              <a:rPr lang="ru-RU" sz="2000" b="1" dirty="0" smtClean="0"/>
              <a:t> — </a:t>
            </a:r>
            <a:r>
              <a:rPr lang="ru-RU" sz="2000" b="1" i="1" u="sng" dirty="0" smtClean="0">
                <a:hlinkClick r:id="rId7"/>
              </a:rPr>
              <a:t>Арлекин</a:t>
            </a:r>
            <a:endParaRPr lang="ru-RU" sz="2000" b="1" dirty="0" smtClean="0"/>
          </a:p>
          <a:p>
            <a:r>
              <a:rPr lang="ru-RU" sz="2000" b="1" u="sng" dirty="0" smtClean="0">
                <a:hlinkClick r:id="rId8"/>
              </a:rPr>
              <a:t>Николай </a:t>
            </a:r>
            <a:r>
              <a:rPr lang="ru-RU" sz="2000" b="1" u="sng" dirty="0" err="1" smtClean="0">
                <a:hlinkClick r:id="rId8"/>
              </a:rPr>
              <a:t>Гринько</a:t>
            </a:r>
            <a:r>
              <a:rPr lang="ru-RU" sz="2000" b="1" dirty="0" smtClean="0"/>
              <a:t> — </a:t>
            </a:r>
            <a:r>
              <a:rPr lang="ru-RU" sz="2000" b="1" i="1" u="sng" dirty="0" smtClean="0">
                <a:hlinkClick r:id="rId9"/>
              </a:rPr>
              <a:t>Папа Карло</a:t>
            </a:r>
            <a:endParaRPr lang="ru-RU" sz="2000" b="1" dirty="0" smtClean="0"/>
          </a:p>
          <a:p>
            <a:r>
              <a:rPr lang="ru-RU" sz="2000" b="1" u="sng" dirty="0" smtClean="0">
                <a:hlinkClick r:id="rId10"/>
              </a:rPr>
              <a:t>Юрий Катин-Ярцев</a:t>
            </a:r>
            <a:r>
              <a:rPr lang="ru-RU" sz="2000" b="1" dirty="0" smtClean="0"/>
              <a:t> — </a:t>
            </a:r>
            <a:r>
              <a:rPr lang="ru-RU" sz="2000" b="1" i="1" dirty="0" err="1" smtClean="0"/>
              <a:t>Джузеппе-Сизый</a:t>
            </a:r>
            <a:r>
              <a:rPr lang="ru-RU" sz="2000" b="1" i="1" dirty="0" smtClean="0"/>
              <a:t> нос</a:t>
            </a:r>
            <a:endParaRPr lang="ru-RU" sz="2000" b="1" dirty="0" smtClean="0"/>
          </a:p>
          <a:p>
            <a:r>
              <a:rPr lang="ru-RU" sz="2000" b="1" u="sng" dirty="0" err="1" smtClean="0">
                <a:hlinkClick r:id="rId11"/>
              </a:rPr>
              <a:t>Рина</a:t>
            </a:r>
            <a:r>
              <a:rPr lang="ru-RU" sz="2000" b="1" u="sng" dirty="0" smtClean="0">
                <a:hlinkClick r:id="rId11"/>
              </a:rPr>
              <a:t> Зелёная</a:t>
            </a:r>
            <a:r>
              <a:rPr lang="ru-RU" sz="2000" b="1" dirty="0" smtClean="0"/>
              <a:t> — </a:t>
            </a:r>
            <a:r>
              <a:rPr lang="ru-RU" sz="2000" b="1" i="1" dirty="0" smtClean="0"/>
              <a:t>черепаха </a:t>
            </a:r>
            <a:r>
              <a:rPr lang="ru-RU" sz="2000" b="1" i="1" dirty="0" err="1" smtClean="0"/>
              <a:t>Тортила</a:t>
            </a:r>
            <a:endParaRPr lang="ru-RU" sz="2000" b="1" dirty="0" smtClean="0"/>
          </a:p>
          <a:p>
            <a:r>
              <a:rPr lang="ru-RU" sz="2000" b="1" u="sng" dirty="0" smtClean="0">
                <a:hlinkClick r:id="rId12"/>
              </a:rPr>
              <a:t>Владимир </a:t>
            </a:r>
            <a:r>
              <a:rPr lang="ru-RU" sz="2000" b="1" u="sng" dirty="0" err="1" smtClean="0">
                <a:hlinkClick r:id="rId12"/>
              </a:rPr>
              <a:t>Этуш</a:t>
            </a:r>
            <a:r>
              <a:rPr lang="ru-RU" sz="2000" b="1" dirty="0" smtClean="0"/>
              <a:t> — </a:t>
            </a:r>
            <a:r>
              <a:rPr lang="ru-RU" sz="2000" b="1" i="1" dirty="0" err="1" smtClean="0"/>
              <a:t>Карабас-Барабас</a:t>
            </a:r>
            <a:endParaRPr lang="ru-RU" sz="2000" b="1" dirty="0" smtClean="0"/>
          </a:p>
          <a:p>
            <a:r>
              <a:rPr lang="ru-RU" sz="2000" b="1" u="sng" dirty="0" smtClean="0">
                <a:hlinkClick r:id="rId13"/>
              </a:rPr>
              <a:t>Ролан Быков</a:t>
            </a:r>
            <a:r>
              <a:rPr lang="ru-RU" sz="2000" b="1" dirty="0" smtClean="0"/>
              <a:t> — </a:t>
            </a:r>
            <a:r>
              <a:rPr lang="ru-RU" sz="2000" b="1" i="1" u="sng" dirty="0" smtClean="0">
                <a:hlinkClick r:id="rId14"/>
              </a:rPr>
              <a:t>Кот </a:t>
            </a:r>
            <a:r>
              <a:rPr lang="ru-RU" sz="2000" b="1" i="1" u="sng" dirty="0" err="1" smtClean="0">
                <a:hlinkClick r:id="rId14"/>
              </a:rPr>
              <a:t>Базилио</a:t>
            </a:r>
            <a:endParaRPr lang="ru-RU" sz="2000" b="1" dirty="0" smtClean="0"/>
          </a:p>
          <a:p>
            <a:r>
              <a:rPr lang="ru-RU" sz="2000" b="1" u="sng" dirty="0" smtClean="0">
                <a:hlinkClick r:id="rId15"/>
              </a:rPr>
              <a:t>Елена </a:t>
            </a:r>
            <a:r>
              <a:rPr lang="ru-RU" sz="2000" b="1" u="sng" dirty="0" err="1" smtClean="0">
                <a:hlinkClick r:id="rId15"/>
              </a:rPr>
              <a:t>Санаева</a:t>
            </a:r>
            <a:r>
              <a:rPr lang="ru-RU" sz="2000" b="1" dirty="0" smtClean="0"/>
              <a:t> — </a:t>
            </a:r>
            <a:r>
              <a:rPr lang="ru-RU" sz="2000" b="1" i="1" u="sng" dirty="0" smtClean="0">
                <a:hlinkClick r:id="rId16"/>
              </a:rPr>
              <a:t>Лиса Алиса</a:t>
            </a:r>
            <a:endParaRPr lang="ru-RU" sz="2000" b="1" dirty="0" smtClean="0"/>
          </a:p>
          <a:p>
            <a:r>
              <a:rPr lang="ru-RU" sz="2000" b="1" u="sng" dirty="0" smtClean="0">
                <a:hlinkClick r:id="rId17"/>
              </a:rPr>
              <a:t>Владимир Басов</a:t>
            </a:r>
            <a:r>
              <a:rPr lang="ru-RU" sz="2000" b="1" dirty="0" smtClean="0"/>
              <a:t> — </a:t>
            </a:r>
            <a:r>
              <a:rPr lang="ru-RU" sz="2000" b="1" i="1" dirty="0" err="1" smtClean="0"/>
              <a:t>Дуремар</a:t>
            </a:r>
            <a:endParaRPr lang="ru-RU" sz="2000" b="1" dirty="0" smtClean="0"/>
          </a:p>
          <a:p>
            <a:r>
              <a:rPr lang="ru-RU" sz="2000" b="1" u="sng" dirty="0" err="1" smtClean="0">
                <a:hlinkClick r:id="rId18"/>
              </a:rPr>
              <a:t>Баадур</a:t>
            </a:r>
            <a:r>
              <a:rPr lang="ru-RU" sz="2000" b="1" u="sng" dirty="0" smtClean="0">
                <a:hlinkClick r:id="rId18"/>
              </a:rPr>
              <a:t> </a:t>
            </a:r>
            <a:r>
              <a:rPr lang="ru-RU" sz="2000" b="1" u="sng" dirty="0" err="1" smtClean="0">
                <a:hlinkClick r:id="rId18"/>
              </a:rPr>
              <a:t>Цуладзе</a:t>
            </a:r>
            <a:r>
              <a:rPr lang="ru-RU" sz="2000" b="1" dirty="0" smtClean="0"/>
              <a:t> — </a:t>
            </a:r>
            <a:r>
              <a:rPr lang="ru-RU" sz="2000" b="1" i="1" dirty="0" smtClean="0"/>
              <a:t>Хозяин харчевни</a:t>
            </a:r>
            <a:endParaRPr lang="ru-RU" sz="2000" b="1" dirty="0" smtClean="0"/>
          </a:p>
          <a:p>
            <a:r>
              <a:rPr lang="ru-RU" sz="2000" b="1" u="sng" dirty="0" smtClean="0">
                <a:hlinkClick r:id="rId19"/>
              </a:rPr>
              <a:t>Валентин Букин</a:t>
            </a:r>
            <a:r>
              <a:rPr lang="ru-RU" sz="2000" b="1" dirty="0" smtClean="0"/>
              <a:t> — </a:t>
            </a:r>
            <a:r>
              <a:rPr lang="ru-RU" sz="2000" b="1" i="1" dirty="0" smtClean="0"/>
              <a:t>Главный Полицейский</a:t>
            </a:r>
            <a:endParaRPr lang="ru-RU" sz="2000" b="1" dirty="0" smtClean="0"/>
          </a:p>
          <a:p>
            <a:r>
              <a:rPr lang="ru-RU" sz="2000" b="1" u="sng" dirty="0" smtClean="0">
                <a:hlinkClick r:id="rId20"/>
              </a:rPr>
              <a:t>Алексей </a:t>
            </a:r>
            <a:r>
              <a:rPr lang="ru-RU" sz="2000" b="1" u="sng" dirty="0" err="1" smtClean="0">
                <a:hlinkClick r:id="rId20"/>
              </a:rPr>
              <a:t>Консовский</a:t>
            </a:r>
            <a:r>
              <a:rPr lang="ru-RU" sz="2000" b="1" dirty="0" smtClean="0"/>
              <a:t> — </a:t>
            </a:r>
            <a:r>
              <a:rPr lang="ru-RU" sz="2000" b="1" i="1" dirty="0" smtClean="0"/>
              <a:t>голос Говорящего Сверчка</a:t>
            </a:r>
            <a:endParaRPr lang="ru-RU" sz="2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492896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Bookman Old Style" pitchFamily="18" charset="0"/>
              </a:rPr>
              <a:t>Композитор Алексей Рыбников</a:t>
            </a:r>
            <a:endParaRPr lang="ru-RU" sz="2400" b="1" dirty="0">
              <a:latin typeface="Bookman Old Style" pitchFamily="18" charset="0"/>
            </a:endParaRPr>
          </a:p>
        </p:txBody>
      </p:sp>
      <p:pic>
        <p:nvPicPr>
          <p:cNvPr id="3" name="Рисунок 2" descr="muzik-zevk-kultur-cinar-koleji-blog-1508x706_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21088"/>
            <a:ext cx="9144000" cy="26369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725144"/>
            <a:ext cx="56605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</a:rPr>
              <a:t>Год издания - 1975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3208" y="476672"/>
            <a:ext cx="63017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latin typeface="Book Antiqua" pitchFamily="18" charset="0"/>
              </a:rPr>
              <a:t>Музыкально-теоретический анализ </a:t>
            </a:r>
            <a:r>
              <a:rPr lang="ru-RU" sz="2400" dirty="0" smtClean="0">
                <a:latin typeface="Book Antiqua" pitchFamily="18" charset="0"/>
              </a:rPr>
              <a:t>песен:</a:t>
            </a:r>
          </a:p>
          <a:p>
            <a:pPr algn="ctr"/>
            <a:endParaRPr lang="ru-RU" sz="2400" dirty="0">
              <a:latin typeface="Book Antiqua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534726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песня «Буратино»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(мелодия очень красивая, энергичная, напевная, форма песни имеет куплетно-вариационную форму, жанр энергичный стремительный)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песня фонарщиков ( мелодия спокойная, жанр лиричный)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- песня папы Карло  (мелодия спокойная, напевная, красивая, жанр произведения в форме рассказа)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песня кукол «Страшный Карабас» (мелодия энергичная, стремительная, песню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поют в форме стихотворения с напевом)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песня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Дуремара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(мелодия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веслеая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энергичная, форма произведения в стихотворной форме, жанр энергичный)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песня-танец лисы Алисы и кота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Базилио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 (жанр произведения танцевальный, энергичный, мелодия красивая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заваражительная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)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песня 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Карабаса </a:t>
            </a:r>
            <a:r>
              <a:rPr lang="ru-RU" dirty="0" err="1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Барабаса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(жанр произведения можно охарактеризовать как разговор Карабаса </a:t>
            </a:r>
            <a:r>
              <a:rPr lang="ru-RU" dirty="0" err="1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Барабаса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и детей)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песня 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Пауков и 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Буратино (жанр произведения – как запугивающий разговор пауков и Буратино)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песня 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«Поле чудес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» (мелодия начинается со спокойной музыки, и плавно переходит в веселый, энергичный ритм)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песня 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черепахи </a:t>
            </a:r>
            <a:r>
              <a:rPr lang="ru-RU" dirty="0" err="1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Тортилы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( мелодия лиричная, спокойная)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Book Antiqua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- песня </a:t>
            </a:r>
            <a:r>
              <a:rPr lang="ru-RU" dirty="0" smtClean="0"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Пьеро (мелодия грустная, спокойная с напевом)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358" y="1268760"/>
            <a:ext cx="8712642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 Antiqua" pitchFamily="18" charset="0"/>
              </a:rPr>
              <a:t>Мне больше всего понравилась песня «Буратино». </a:t>
            </a:r>
          </a:p>
          <a:p>
            <a:r>
              <a:rPr lang="ru-RU" sz="2400" dirty="0" smtClean="0">
                <a:latin typeface="Book Antiqua" pitchFamily="18" charset="0"/>
              </a:rPr>
              <a:t>Потому что она веселая, легко петь и </a:t>
            </a:r>
          </a:p>
          <a:p>
            <a:r>
              <a:rPr lang="ru-RU" sz="2400" dirty="0" smtClean="0">
                <a:latin typeface="Book Antiqua" pitchFamily="18" charset="0"/>
              </a:rPr>
              <a:t>текст песни быстро запомнился. </a:t>
            </a:r>
          </a:p>
          <a:p>
            <a:r>
              <a:rPr lang="ru-RU" sz="2400" dirty="0" smtClean="0">
                <a:latin typeface="Book Antiqua" pitchFamily="18" charset="0"/>
              </a:rPr>
              <a:t>И когда  смотрю этот фильм  я всегда подпеваю эту песню.</a:t>
            </a:r>
          </a:p>
          <a:p>
            <a:endParaRPr lang="ru-RU" sz="2400" dirty="0" smtClean="0">
              <a:latin typeface="Book Antiqua" pitchFamily="18" charset="0"/>
            </a:endParaRPr>
          </a:p>
          <a:p>
            <a:endParaRPr lang="ru-RU" sz="2400" dirty="0" smtClean="0">
              <a:latin typeface="Book Antiqua" pitchFamily="18" charset="0"/>
            </a:endParaRPr>
          </a:p>
          <a:p>
            <a:endParaRPr lang="ru-RU" sz="2400" dirty="0" smtClean="0">
              <a:latin typeface="Book Antiqua" pitchFamily="18" charset="0"/>
            </a:endParaRPr>
          </a:p>
          <a:p>
            <a:r>
              <a:rPr lang="ru-RU" sz="2400" dirty="0" smtClean="0">
                <a:latin typeface="Book Antiqua" pitchFamily="18" charset="0"/>
              </a:rPr>
              <a:t>Если бы у </a:t>
            </a:r>
            <a:r>
              <a:rPr lang="ru-RU" sz="2400" dirty="0" smtClean="0">
                <a:latin typeface="Book Antiqua" pitchFamily="18" charset="0"/>
              </a:rPr>
              <a:t>меня </a:t>
            </a:r>
            <a:r>
              <a:rPr lang="ru-RU" sz="2400" dirty="0" smtClean="0">
                <a:latin typeface="Book Antiqua" pitchFamily="18" charset="0"/>
              </a:rPr>
              <a:t>была возможность сняться </a:t>
            </a:r>
            <a:endParaRPr lang="ru-RU" sz="2400" dirty="0" smtClean="0">
              <a:latin typeface="Book Antiqua" pitchFamily="18" charset="0"/>
            </a:endParaRPr>
          </a:p>
          <a:p>
            <a:r>
              <a:rPr lang="ru-RU" sz="2400" dirty="0" smtClean="0">
                <a:latin typeface="Book Antiqua" pitchFamily="18" charset="0"/>
              </a:rPr>
              <a:t>в </a:t>
            </a:r>
            <a:r>
              <a:rPr lang="ru-RU" sz="2400" dirty="0" smtClean="0">
                <a:latin typeface="Book Antiqua" pitchFamily="18" charset="0"/>
              </a:rPr>
              <a:t>данном мюзикле, </a:t>
            </a:r>
            <a:r>
              <a:rPr lang="ru-RU" sz="2400" dirty="0" smtClean="0">
                <a:latin typeface="Book Antiqua" pitchFamily="18" charset="0"/>
              </a:rPr>
              <a:t>то  я бы хотели </a:t>
            </a:r>
            <a:r>
              <a:rPr lang="ru-RU" sz="2400" dirty="0" smtClean="0">
                <a:latin typeface="Book Antiqua" pitchFamily="18" charset="0"/>
              </a:rPr>
              <a:t>сыграть </a:t>
            </a:r>
            <a:r>
              <a:rPr lang="ru-RU" sz="2400" dirty="0" smtClean="0">
                <a:latin typeface="Book Antiqua" pitchFamily="18" charset="0"/>
              </a:rPr>
              <a:t>роль </a:t>
            </a:r>
          </a:p>
          <a:p>
            <a:r>
              <a:rPr lang="ru-RU" sz="2400" dirty="0" smtClean="0">
                <a:latin typeface="Book Antiqua" pitchFamily="18" charset="0"/>
              </a:rPr>
              <a:t>«</a:t>
            </a:r>
            <a:r>
              <a:rPr lang="ru-RU" sz="2400" dirty="0" err="1" smtClean="0">
                <a:latin typeface="Book Antiqua" pitchFamily="18" charset="0"/>
              </a:rPr>
              <a:t>Мальвины</a:t>
            </a:r>
            <a:r>
              <a:rPr lang="ru-RU" sz="2400" dirty="0" smtClean="0">
                <a:latin typeface="Book Antiqua" pitchFamily="18" charset="0"/>
              </a:rPr>
              <a:t>». Она красивая, добрая, нежная,</a:t>
            </a:r>
          </a:p>
          <a:p>
            <a:r>
              <a:rPr lang="ru-RU" sz="2400" dirty="0" smtClean="0">
                <a:latin typeface="Book Antiqua" pitchFamily="18" charset="0"/>
              </a:rPr>
              <a:t>просто хочется быть похожей на нее.</a:t>
            </a:r>
            <a:endParaRPr lang="ru-RU" sz="2400" dirty="0">
              <a:latin typeface="Book Antiqu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254</Words>
  <Application>Microsoft Office PowerPoint</Application>
  <PresentationFormat>Экран (4:3)</PresentationFormat>
  <Paragraphs>54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         Автор сценария: Инна Веткина  Режиссер: Леонид Нечаев 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RePack by SPecialiST</cp:lastModifiedBy>
  <cp:revision>6</cp:revision>
  <dcterms:created xsi:type="dcterms:W3CDTF">2017-03-05T11:55:50Z</dcterms:created>
  <dcterms:modified xsi:type="dcterms:W3CDTF">2017-03-11T18:05:29Z</dcterms:modified>
</cp:coreProperties>
</file>