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196752"/>
            <a:ext cx="6420548" cy="2664296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chemeClr val="accent4">
                    <a:lumMod val="75000"/>
                  </a:schemeClr>
                </a:solidFill>
                <a:latin typeface="Gabriola" pitchFamily="82" charset="0"/>
              </a:rPr>
              <a:t>Приключения Буратино</a:t>
            </a:r>
            <a:endParaRPr lang="ru-RU" sz="7200" dirty="0">
              <a:solidFill>
                <a:schemeClr val="accent4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Пауков и Буратино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Это песня с космическими нотками, поётся вкрадчиво</a:t>
            </a:r>
            <a:endParaRPr lang="ru-RU" dirty="0"/>
          </a:p>
        </p:txBody>
      </p:sp>
      <p:pic>
        <p:nvPicPr>
          <p:cNvPr id="8194" name="Picture 2" descr="C:\Users\User\Desktop\поделки в школу\4класс\hqdefault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60848"/>
            <a:ext cx="3657600" cy="31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«Поле чудес»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это динамичная музыка лисы Алисы и кота </a:t>
            </a:r>
            <a:r>
              <a:rPr lang="ru-RU" dirty="0" err="1" smtClean="0"/>
              <a:t>Базилио</a:t>
            </a:r>
            <a:endParaRPr lang="ru-RU" dirty="0"/>
          </a:p>
        </p:txBody>
      </p:sp>
      <p:pic>
        <p:nvPicPr>
          <p:cNvPr id="9218" name="Picture 2" descr="C:\Users\User\Desktop\поделки в школу\4класс\b0c0ae419e2062f650611be797863de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4053813" cy="30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черепахи </a:t>
            </a:r>
            <a:r>
              <a:rPr lang="ru-RU" sz="4400" dirty="0" err="1" smtClean="0">
                <a:solidFill>
                  <a:srgbClr val="FF0000"/>
                </a:solidFill>
              </a:rPr>
              <a:t>Тортилы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Спокойная и нежная музыка, с переливами. Голос у </a:t>
            </a:r>
            <a:r>
              <a:rPr lang="ru-RU" dirty="0" err="1" smtClean="0"/>
              <a:t>Тортилы</a:t>
            </a:r>
            <a:r>
              <a:rPr lang="ru-RU" dirty="0" smtClean="0"/>
              <a:t> звучит успокоительно</a:t>
            </a:r>
          </a:p>
        </p:txBody>
      </p:sp>
      <p:pic>
        <p:nvPicPr>
          <p:cNvPr id="10242" name="Picture 2" descr="C:\Users\User\Desktop\поделки в школу\4класс\UexFpXloTwM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4600"/>
            <a:ext cx="36576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Пьеро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это не грустная и не медленная песня, какую можно было бы ожидать от Пьеро. Он поёт ее как смелый. </a:t>
            </a:r>
            <a:endParaRPr lang="ru-RU" dirty="0"/>
          </a:p>
        </p:txBody>
      </p:sp>
      <p:pic>
        <p:nvPicPr>
          <p:cNvPr id="11266" name="Picture 2" descr="C:\Users\User\Desktop\поделки в школу\4класс\img (3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16832"/>
            <a:ext cx="365760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835696" y="836712"/>
            <a:ext cx="6622504" cy="1800200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Мне понравились две песни. Это песня Буратино, а еще песня-танец лисы Алисы и кота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Базилио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286000" y="2780928"/>
            <a:ext cx="6172200" cy="18002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Они веселые и интересные. Под них можно весело и задорно двигаться и прыгать, и даже играть в футбол!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мюзикле я бы хотел сыграть роль смелого, справедливого и задорного мальчишки – БУРАТИНО!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291" name="Picture 3" descr="C:\Users\User\Desktop\поделки в школу\4класс\s_dfd8a82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9038" y="2132856"/>
            <a:ext cx="5021194" cy="374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0629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sz="24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Беларусьфильм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» в 1975 году. </a:t>
            </a:r>
            <a:endParaRPr lang="ru-RU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режиссер: </a:t>
            </a:r>
            <a:r>
              <a:rPr lang="ru-RU" dirty="0" smtClean="0"/>
              <a:t>Леонид </a:t>
            </a:r>
            <a:r>
              <a:rPr lang="ru-RU" dirty="0" smtClean="0"/>
              <a:t>Нечаев</a:t>
            </a:r>
          </a:p>
          <a:p>
            <a:r>
              <a:rPr lang="ru-RU" dirty="0" smtClean="0"/>
              <a:t>актёры: Дмитрий Иосифов </a:t>
            </a:r>
            <a:r>
              <a:rPr lang="ru-RU" sz="2500" dirty="0" smtClean="0"/>
              <a:t>Этуш </a:t>
            </a:r>
            <a:r>
              <a:rPr lang="ru-RU" sz="2500" dirty="0" smtClean="0"/>
              <a:t>Владимир Абрамович </a:t>
            </a:r>
            <a:r>
              <a:rPr lang="ru-RU" dirty="0" smtClean="0"/>
              <a:t>Татьяна Проценко </a:t>
            </a:r>
            <a:r>
              <a:rPr lang="ru-RU" dirty="0" err="1" smtClean="0"/>
              <a:t>Рина</a:t>
            </a:r>
            <a:r>
              <a:rPr lang="ru-RU" dirty="0" smtClean="0"/>
              <a:t> Зелёная Елена </a:t>
            </a:r>
            <a:r>
              <a:rPr lang="ru-RU" dirty="0" err="1" smtClean="0"/>
              <a:t>Санаева</a:t>
            </a:r>
            <a:r>
              <a:rPr lang="ru-RU" dirty="0" smtClean="0"/>
              <a:t> Владимир Басов Ролан Быков Николай </a:t>
            </a:r>
            <a:r>
              <a:rPr lang="ru-RU" dirty="0" err="1" smtClean="0"/>
              <a:t>Гринько</a:t>
            </a:r>
            <a:r>
              <a:rPr lang="ru-RU" dirty="0" smtClean="0"/>
              <a:t> </a:t>
            </a:r>
            <a:r>
              <a:rPr lang="ru-RU" dirty="0" err="1" smtClean="0"/>
              <a:t>Баадур</a:t>
            </a:r>
            <a:r>
              <a:rPr lang="ru-RU" dirty="0" smtClean="0"/>
              <a:t> </a:t>
            </a:r>
            <a:r>
              <a:rPr lang="ru-RU" dirty="0" err="1" smtClean="0"/>
              <a:t>Цуладзе</a:t>
            </a:r>
            <a:r>
              <a:rPr lang="ru-RU" dirty="0" smtClean="0"/>
              <a:t> Юрий Катин-Ярцев Валентин Букин Томас </a:t>
            </a:r>
            <a:r>
              <a:rPr lang="ru-RU" dirty="0" err="1" smtClean="0"/>
              <a:t>Аугустинас</a:t>
            </a:r>
            <a:r>
              <a:rPr lang="ru-RU" dirty="0" smtClean="0"/>
              <a:t> Роман </a:t>
            </a:r>
            <a:r>
              <a:rPr lang="ru-RU" dirty="0" err="1" smtClean="0"/>
              <a:t>Столкарц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«Буратино»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Это очень яркая и живая песня. Песня с радостным настроением и быстрым темпом. Ее можно петь в самом веселом и хорошем расположении духа!!!</a:t>
            </a:r>
            <a:endParaRPr lang="ru-RU" dirty="0"/>
          </a:p>
        </p:txBody>
      </p:sp>
      <p:pic>
        <p:nvPicPr>
          <p:cNvPr id="1027" name="Picture 3" descr="C:\Users\User\Desktop\поделки в школу\4класс\580fe8c7718739d4cbab46c72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3816423" cy="4464496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фонарщиков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Это песня мелодичная, очень нежная, можно даже сказать, что это колыбельная песня. Под нее хочется расслабиться и отдохнуть</a:t>
            </a:r>
            <a:endParaRPr lang="ru-RU" dirty="0"/>
          </a:p>
        </p:txBody>
      </p:sp>
      <p:pic>
        <p:nvPicPr>
          <p:cNvPr id="2050" name="Picture 2" descr="C:\Users\User\Desktop\поделки в школу\4класс\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744416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папы Карло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песня папы Карло спокойная. Имеет размеренный темп. Интересные проигрыши, под которые можно напевать мелодию себе под нос</a:t>
            </a:r>
            <a:endParaRPr lang="ru-RU" dirty="0"/>
          </a:p>
        </p:txBody>
      </p:sp>
      <p:pic>
        <p:nvPicPr>
          <p:cNvPr id="3074" name="Picture 2" descr="C:\Users\User\Desktop\поделки в школу\4класс\img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4600"/>
            <a:ext cx="36576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кукол 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«</a:t>
            </a:r>
            <a:r>
              <a:rPr lang="ru-RU" sz="4400" dirty="0" smtClean="0">
                <a:solidFill>
                  <a:srgbClr val="FF0000"/>
                </a:solidFill>
              </a:rPr>
              <a:t>Страшный Карабас»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эту песню поют заговорщическими голосами, потому что куклы боятся Карабаса, в песне слышится страх</a:t>
            </a:r>
            <a:endParaRPr lang="ru-RU" dirty="0"/>
          </a:p>
        </p:txBody>
      </p:sp>
      <p:pic>
        <p:nvPicPr>
          <p:cNvPr id="4098" name="Picture 2" descr="C:\Users\User\Desktop\поделки в школу\4класс\magspace.ru_1259009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3854329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</a:t>
            </a:r>
            <a:r>
              <a:rPr lang="ru-RU" sz="4400" dirty="0" err="1" smtClean="0">
                <a:solidFill>
                  <a:srgbClr val="FF0000"/>
                </a:solidFill>
              </a:rPr>
              <a:t>Дуремара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	Это песня со сказочной мелодией.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Быстрый темп и весёлые слова</a:t>
            </a:r>
            <a:endParaRPr lang="ru-RU" dirty="0"/>
          </a:p>
        </p:txBody>
      </p:sp>
      <p:pic>
        <p:nvPicPr>
          <p:cNvPr id="5123" name="Picture 3" descr="C:\Users\User\Desktop\поделки в школу\4класс\origina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72816"/>
            <a:ext cx="3657600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песня-танец лисы Алисы и кота </a:t>
            </a:r>
            <a:r>
              <a:rPr lang="ru-RU" sz="4000" dirty="0" err="1" smtClean="0">
                <a:solidFill>
                  <a:srgbClr val="FF0000"/>
                </a:solidFill>
              </a:rPr>
              <a:t>Базилио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Песня-танец очень интересная, она заманчивая, поётся вкрадчивыми и хитрыми голосами, напевно.</a:t>
            </a:r>
            <a:endParaRPr lang="ru-RU" dirty="0"/>
          </a:p>
        </p:txBody>
      </p:sp>
      <p:pic>
        <p:nvPicPr>
          <p:cNvPr id="6146" name="Picture 2" descr="C:\Users\User\Desktop\поделки в школу\4класс\261273-nomer-6201edaf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32888"/>
            <a:ext cx="3657600" cy="270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песня Карабаса </a:t>
            </a:r>
            <a:r>
              <a:rPr lang="ru-RU" sz="4400" dirty="0" err="1" smtClean="0">
                <a:solidFill>
                  <a:srgbClr val="FF0000"/>
                </a:solidFill>
              </a:rPr>
              <a:t>Барабаса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Песня Карабаса </a:t>
            </a:r>
            <a:r>
              <a:rPr lang="ru-RU" dirty="0" err="1" smtClean="0"/>
              <a:t>Барабаса</a:t>
            </a:r>
            <a:r>
              <a:rPr lang="ru-RU" dirty="0" smtClean="0"/>
              <a:t> слушать жутковато. Детей, которые подпевают напуганными голосами, очень жаль. Это минорная песня</a:t>
            </a:r>
            <a:endParaRPr lang="ru-RU" dirty="0"/>
          </a:p>
        </p:txBody>
      </p:sp>
      <p:pic>
        <p:nvPicPr>
          <p:cNvPr id="7170" name="Picture 2" descr="C:\Users\User\Desktop\поделки в школу\4класс\0986b47bea7fa8fb0f840ab7611bd06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83949"/>
            <a:ext cx="3657600" cy="2804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196</Words>
  <Application>Microsoft Office PowerPoint</Application>
  <PresentationFormat>Экран (4:3)</PresentationFormat>
  <Paragraphs>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Приключения Буратино</vt:lpstr>
      <vt:lpstr>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«Беларусьфильм» в 1975 году. </vt:lpstr>
      <vt:lpstr>песня «Буратино»</vt:lpstr>
      <vt:lpstr>песня фонарщиков</vt:lpstr>
      <vt:lpstr>песня папы Карло</vt:lpstr>
      <vt:lpstr>песня кукол  «Страшный Карабас»</vt:lpstr>
      <vt:lpstr>песня Дуремара</vt:lpstr>
      <vt:lpstr>песня-танец лисы Алисы и кота Базилио</vt:lpstr>
      <vt:lpstr>песня Карабаса Барабаса</vt:lpstr>
      <vt:lpstr>песня Пауков и Буратино</vt:lpstr>
      <vt:lpstr>песня «Поле чудес»</vt:lpstr>
      <vt:lpstr>песня черепахи Тортилы</vt:lpstr>
      <vt:lpstr>песня Пьеро</vt:lpstr>
      <vt:lpstr>Мне понравились две песни. Это песня Буратино, а еще песня-танец лисы Алисы и кота Базилио</vt:lpstr>
      <vt:lpstr>В мюзикле я бы хотел сыграть роль смелого, справедливого и задорного мальчишки – БУРАТИНО!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</dc:title>
  <dc:creator>User</dc:creator>
  <cp:lastModifiedBy>User</cp:lastModifiedBy>
  <cp:revision>9</cp:revision>
  <dcterms:created xsi:type="dcterms:W3CDTF">2017-03-10T16:29:04Z</dcterms:created>
  <dcterms:modified xsi:type="dcterms:W3CDTF">2017-03-10T17:48:12Z</dcterms:modified>
</cp:coreProperties>
</file>