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4" r:id="rId3"/>
    <p:sldId id="258" r:id="rId4"/>
    <p:sldId id="259" r:id="rId5"/>
    <p:sldId id="276" r:id="rId6"/>
    <p:sldId id="277" r:id="rId7"/>
    <p:sldId id="260" r:id="rId8"/>
    <p:sldId id="270" r:id="rId9"/>
    <p:sldId id="264" r:id="rId10"/>
    <p:sldId id="271" r:id="rId11"/>
    <p:sldId id="272" r:id="rId12"/>
    <p:sldId id="27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107" d="100"/>
          <a:sy n="107" d="100"/>
        </p:scale>
        <p:origin x="-30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223E3-840C-4EB0-8F9B-5CFD54AEF98F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577B5-0734-4C33-A8A2-8C3CE00249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D182E-6A3D-4267-937D-6CB18E3AF932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76F03-73FA-4FD0-8E2D-357629BFD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2EE1D-AC05-4CFF-BA69-F17BDDB6A025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61B96-4557-4A28-92DE-D0537A2C3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2924-BD6E-4BA3-8F11-3BBE9833D76B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74A61-255B-4FF3-A557-9D5D0B4013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F00FD-0788-4B41-9E84-10649F8D3AA7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E6764-1D56-4440-996D-7D2A3D6FE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6AD1F-69A2-4908-AD92-B7DBEFBD5CC8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76C61-2894-4157-8F1E-B26604C8A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DB718-E808-46B3-A501-0801321AEEAD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095E4-9903-4B6C-A1B8-65117C8B2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29819-6443-4235-82CF-5BFC63F3020A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8D58A-B218-4116-807F-BD9F91821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AA9A9-5D2B-495B-A034-543B58D40B6D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E03C-B457-4ED3-B920-1FDDA9401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9BB04-148C-4AF2-9E41-2F13E291E1A4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F028A-C5D4-4AB3-80CD-C43B137EF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5CE48-D567-4395-BD04-ACE2AA054BD4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B1878-03F8-4838-BE72-8D1431DA2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044089-8D0D-4B11-AB61-341EC2DBFC1D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FE544C-CE80-480F-BA93-63053355F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4" r:id="rId2"/>
    <p:sldLayoutId id="2147483813" r:id="rId3"/>
    <p:sldLayoutId id="2147483812" r:id="rId4"/>
    <p:sldLayoutId id="2147483811" r:id="rId5"/>
    <p:sldLayoutId id="2147483810" r:id="rId6"/>
    <p:sldLayoutId id="2147483809" r:id="rId7"/>
    <p:sldLayoutId id="2147483808" r:id="rId8"/>
    <p:sldLayoutId id="2147483807" r:id="rId9"/>
    <p:sldLayoutId id="2147483806" r:id="rId10"/>
    <p:sldLayoutId id="2147483805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5%D0%BB%D0%B5%D0%B2%D0%B8%D0%B7%D0%B8%D0%BE%D0%BD%D0%BD%D1%8B%D0%B9_%D1%84%D0%B8%D0%BB%D1%8C%D0%BC" TargetMode="External"/><Relationship Id="rId7" Type="http://schemas.openxmlformats.org/officeDocument/2006/relationships/hyperlink" Target="https://ru.wikipedia.org/wiki/%D0%9A%D1%83%D0%BB%D1%8C%D1%82%D0%BE%D0%B2%D1%8B%D0%B9_%D1%84%D0%B8%D0%BB%D1%8C%D0%B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1%D0%B5%D0%BB%D0%B0%D1%80%D1%83%D1%81%D1%8C%D1%84%D0%B8%D0%BB%D1%8C%D0%BC" TargetMode="External"/><Relationship Id="rId5" Type="http://schemas.openxmlformats.org/officeDocument/2006/relationships/hyperlink" Target="https://ru.wikipedia.org/wiki/%D0%97%D0%BE%D0%BB%D0%BE%D1%82%D0%BE%D0%B9_%D0%BA%D0%BB%D1%8E%D1%87%D0%B8%D0%BA,_%D0%B8%D0%BB%D0%B8_%D0%9F%D1%80%D0%B8%D0%BA%D0%BB%D1%8E%D1%87%D0%B5%D0%BD%D0%B8%D1%8F_%D0%91%D1%83%D1%80%D0%B0%D1%82%D0%B8%D0%BD%D0%BE" TargetMode="External"/><Relationship Id="rId4" Type="http://schemas.openxmlformats.org/officeDocument/2006/relationships/hyperlink" Target="https://ru.wikipedia.org/wiki/%D0%A2%D0%BE%D0%BB%D1%81%D1%82%D0%BE%D0%B9,_%D0%90%D0%BB%D0%B5%D0%BA%D1%81%D0%B5%D0%B9_%D0%9D%D0%B8%D0%BA%D0%BE%D0%BB%D0%B0%D0%B5%D0%B2%D0%B8%D1%8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0%D0%BD%D0%B5%D0%B2%D1%81%D0%BA%D0%B0%D1%8F,_%D0%A4%D0%B0%D0%B8%D0%BD%D0%B0_%D0%93%D0%B5%D0%BE%D1%80%D0%B3%D0%B8%D0%B5%D0%B2%D0%BD%D0%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7%D0%B5%D0%BB%D1%91%D0%BD%D0%B0%D1%8F,_%D0%A0%D0%B8%D0%BD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E%D0%BA%D1%83%D0%B4%D0%B6%D0%B0%D0%B2%D0%B0,_%D0%91%D1%83%D0%BB%D0%B0%D1%82_%D0%A8%D0%B0%D0%BB%D0%B2%D0%BE%D0%B2%D0%B8%D1%87" TargetMode="External"/><Relationship Id="rId3" Type="http://schemas.openxmlformats.org/officeDocument/2006/relationships/hyperlink" Target="https://ru.wikipedia.org/wiki/%D0%92%D0%B5%D1%82%D0%BA%D0%B8%D0%BD%D0%B0,_%D0%98%D0%BD%D0%BD%D0%B0_%D0%98%D0%B2%D0%B0%D0%BD%D0%BE%D0%B2%D0%BD%D0%B0" TargetMode="External"/><Relationship Id="rId7" Type="http://schemas.openxmlformats.org/officeDocument/2006/relationships/hyperlink" Target="https://ru.wikipedia.org/wiki/%D0%A0%D1%8B%D0%B1%D0%BD%D0%B8%D0%BA%D0%BE%D0%B2,_%D0%90%D0%BB%D0%B5%D0%BA%D1%81%D0%B5%D0%B9_%D0%9B%D1%8C%D0%B2%D0%BE%D0%B2%D0%B8%D1%8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/index.php?title=%D0%95%D1%80%D1%88%D0%BE%D0%B2,_%D0%9B%D0%B5%D0%BE%D0%BD%D0%B8%D0%B4_%D0%9F%D0%B5%D1%82%D1%80%D0%BE%D0%B2%D0%B8%D1%87&amp;action=edit&amp;redlink=1" TargetMode="External"/><Relationship Id="rId11" Type="http://schemas.openxmlformats.org/officeDocument/2006/relationships/hyperlink" Target="https://ru.wikipedia.org/wiki/%D0%91%D0%B0%D1%80%D0%B4%D0%B8%D0%BD,_%D0%93%D0%B0%D1%80%D1%80%D0%B8_%D0%AF%D0%BA%D0%BE%D0%B2%D0%BB%D0%B5%D0%B2%D0%B8%D1%87" TargetMode="External"/><Relationship Id="rId5" Type="http://schemas.openxmlformats.org/officeDocument/2006/relationships/hyperlink" Target="https://ru.wikipedia.org/wiki/%D0%95%D0%BB%D1%85%D0%BE%D0%B2,_%D0%AE%D1%80%D0%B8%D0%B9_%D0%90%D0%BB%D0%B5%D0%BA%D1%81%D0%B0%D0%BD%D0%B4%D1%80%D0%BE%D0%B2%D0%B8%D1%87" TargetMode="External"/><Relationship Id="rId10" Type="http://schemas.openxmlformats.org/officeDocument/2006/relationships/hyperlink" Target="https://ru.wikipedia.org/wiki/%D0%9A%D0%BE%D0%BD%D1%81%D0%BE%D0%B2%D1%81%D0%BA%D0%B8%D0%B9,_%D0%90%D0%BB%D0%B5%D0%BA%D1%81%D0%B5%D0%B9_%D0%90%D0%BD%D0%B0%D1%82%D0%BE%D0%BB%D1%8C%D0%B5%D0%B2%D0%B8%D1%87" TargetMode="External"/><Relationship Id="rId4" Type="http://schemas.openxmlformats.org/officeDocument/2006/relationships/hyperlink" Target="https://ru.wikipedia.org/wiki/%D0%9D%D0%B5%D1%87%D0%B0%D0%B5%D0%B2,_%D0%9B%D0%B5%D0%BE%D0%BD%D0%B8%D0%B4_%D0%90%D0%BB%D0%B5%D0%BA%D1%81%D0%B5%D0%B5%D0%B2%D0%B8%D1%87" TargetMode="External"/><Relationship Id="rId9" Type="http://schemas.openxmlformats.org/officeDocument/2006/relationships/hyperlink" Target="https://ru.wikipedia.org/wiki/%D0%AD%D0%BD%D1%82%D0%B8%D0%BD,_%D0%AE%D1%80%D0%B8%D0%B9_%D0%A1%D0%B5%D1%80%D0%B3%D0%B5%D0%B5%D0%B2%D0%B8%D1%87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1%80%D1%82%D0%B5%D0%BC%D0%BE%D0%BD_(%D0%BF%D0%B5%D1%80%D1%81%D0%BE%D0%BD%D0%B0%D0%B6)" TargetMode="External"/><Relationship Id="rId13" Type="http://schemas.openxmlformats.org/officeDocument/2006/relationships/hyperlink" Target="https://ru.wikipedia.org/wiki/%D0%97%D0%B5%D0%BB%D1%91%D0%BD%D0%B0%D1%8F,_%D0%A0%D0%B8%D0%BD%D0%B0" TargetMode="External"/><Relationship Id="rId18" Type="http://schemas.openxmlformats.org/officeDocument/2006/relationships/hyperlink" Target="https://ru.wikipedia.org/wiki/%D0%A1%D0%B0%D0%BD%D0%B0%D0%B5%D0%B2%D0%B0,_%D0%95%D0%BB%D0%B5%D0%BD%D0%B0_%D0%92%D1%81%D0%B5%D0%B2%D0%BE%D0%BB%D0%BE%D0%B4%D0%BE%D0%B2%D0%BD%D0%B0" TargetMode="External"/><Relationship Id="rId3" Type="http://schemas.openxmlformats.org/officeDocument/2006/relationships/hyperlink" Target="https://ru.wikipedia.org/wiki/%D0%98%D0%BE%D1%81%D0%B8%D1%84%D0%BE%D0%B2,_%D0%94%D0%BC%D0%B8%D1%82%D1%80%D0%B8%D0%B9_%D0%92%D0%BB%D0%B0%D0%B4%D0%B8%D0%BC%D0%B8%D1%80%D0%BE%D0%B2%D0%B8%D1%87" TargetMode="External"/><Relationship Id="rId21" Type="http://schemas.openxmlformats.org/officeDocument/2006/relationships/hyperlink" Target="https://ru.wikipedia.org/wiki/%D0%A6%D1%83%D0%BB%D0%B0%D0%B4%D0%B7%D0%B5,_%D0%91%D0%B0%D0%B0%D0%B4%D1%83%D1%80_%D0%A1%D0%BE%D0%BA%D1%80%D0%B0%D1%82%D0%BE%D0%B2%D0%B8%D1%87" TargetMode="External"/><Relationship Id="rId7" Type="http://schemas.openxmlformats.org/officeDocument/2006/relationships/hyperlink" Target="https://ru.wikipedia.org/wiki/%D0%9F%D1%8C%D0%B5%D1%80%D0%BE" TargetMode="External"/><Relationship Id="rId12" Type="http://schemas.openxmlformats.org/officeDocument/2006/relationships/hyperlink" Target="https://ru.wikipedia.org/wiki/%D0%9A%D0%B0%D1%82%D0%B8%D0%BD-%D0%AF%D1%80%D1%86%D0%B5%D0%B2,_%D0%AE%D1%80%D0%B8%D0%B9_%D0%92%D0%B0%D1%81%D0%B8%D0%BB%D1%8C%D0%B5%D0%B2%D0%B8%D1%87" TargetMode="External"/><Relationship Id="rId17" Type="http://schemas.openxmlformats.org/officeDocument/2006/relationships/hyperlink" Target="https://ru.wikipedia.org/wiki/%D0%9A%D0%BE%D1%82_%D0%91%D0%B0%D0%B7%D0%B8%D0%BB%D0%B8%D0%BE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ru.wikipedia.org/wiki/%D0%91%D1%8B%D0%BA%D0%BE%D0%B2,_%D0%A0%D0%BE%D0%BB%D0%B0%D0%BD_%D0%90%D0%BD%D1%82%D0%BE%D0%BD%D0%BE%D0%B2%D0%B8%D1%87" TargetMode="External"/><Relationship Id="rId20" Type="http://schemas.openxmlformats.org/officeDocument/2006/relationships/hyperlink" Target="https://ru.wikipedia.org/wiki/%D0%91%D0%B0%D1%81%D0%BE%D0%B2,_%D0%92%D0%BB%D0%B0%D0%B4%D0%B8%D0%BC%D0%B8%D1%80_%D0%9F%D0%B0%D0%B2%D0%BB%D0%BE%D0%B2%D0%B8%D1%8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C%D0%B0%D0%BB%D1%8C%D0%B2%D0%B8%D0%BD%D0%B0_(%D0%BF%D0%B5%D1%80%D1%81%D0%BE%D0%BD%D0%B0%D0%B6)" TargetMode="External"/><Relationship Id="rId11" Type="http://schemas.openxmlformats.org/officeDocument/2006/relationships/hyperlink" Target="https://ru.wikipedia.org/wiki/%D0%9F%D0%B0%D0%BF%D0%B0_%D0%9A%D0%B0%D1%80%D0%BB%D0%BE" TargetMode="External"/><Relationship Id="rId5" Type="http://schemas.openxmlformats.org/officeDocument/2006/relationships/hyperlink" Target="https://ru.wikipedia.org/wiki/%D0%9F%D1%80%D0%BE%D1%86%D0%B5%D0%BD%D0%BA%D0%BE,_%D0%A2%D0%B0%D1%82%D1%8C%D1%8F%D0%BD%D0%B0_%D0%90%D0%BD%D0%B0%D1%82%D0%BE%D0%BB%D1%8C%D0%B5%D0%B2%D0%BD%D0%B0" TargetMode="External"/><Relationship Id="rId15" Type="http://schemas.openxmlformats.org/officeDocument/2006/relationships/hyperlink" Target="https://ru.wikipedia.org/wiki/%D0%9A%D0%B0%D1%80%D0%B0%D0%B1%D0%B0%D1%81-%D0%91%D0%B0%D1%80%D0%B0%D0%B1%D0%B0%D1%81" TargetMode="External"/><Relationship Id="rId10" Type="http://schemas.openxmlformats.org/officeDocument/2006/relationships/hyperlink" Target="https://ru.wikipedia.org/wiki/%D0%93%D1%80%D0%B8%D0%BD%D1%8C%D0%BA%D0%BE,_%D0%9D%D0%B8%D0%BA%D0%BE%D0%BB%D0%B0%D0%B9_%D0%93%D1%80%D0%B8%D0%B3%D0%BE%D1%80%D1%8C%D0%B5%D0%B2%D0%B8%D1%87" TargetMode="External"/><Relationship Id="rId19" Type="http://schemas.openxmlformats.org/officeDocument/2006/relationships/hyperlink" Target="https://ru.wikipedia.org/wiki/%D0%9B%D0%B8%D1%81%D0%B0_%D0%90%D0%BB%D0%B8%D1%81%D0%B0" TargetMode="External"/><Relationship Id="rId4" Type="http://schemas.openxmlformats.org/officeDocument/2006/relationships/hyperlink" Target="https://ru.wikipedia.org/wiki/%D0%91%D1%83%D1%80%D0%B0%D1%82%D0%B8%D0%BD%D0%BE" TargetMode="External"/><Relationship Id="rId9" Type="http://schemas.openxmlformats.org/officeDocument/2006/relationships/hyperlink" Target="https://ru.wikipedia.org/wiki/%D0%90%D1%80%D0%BB%D0%B5%D0%BA%D0%B8%D0%BD" TargetMode="External"/><Relationship Id="rId14" Type="http://schemas.openxmlformats.org/officeDocument/2006/relationships/hyperlink" Target="https://ru.wikipedia.org/wiki/%D0%AD%D1%82%D1%83%D1%88,_%D0%92%D0%BB%D0%B0%D0%B4%D0%B8%D0%BC%D0%B8%D1%80_%D0%90%D0%B1%D1%80%D0%B0%D0%BC%D0%BE%D0%B2%D0%B8%D1%87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0%D1%81%D0%BE%D0%B2,_%D0%92%D0%BB%D0%B0%D0%B4%D0%B8%D0%BC%D0%B8%D1%80_%D0%9F%D0%B0%D0%B2%D0%BB%D0%BE%D0%B2%D0%B8%D1%87" TargetMode="External"/><Relationship Id="rId13" Type="http://schemas.openxmlformats.org/officeDocument/2006/relationships/hyperlink" Target="https://ru.wikipedia.org/w/index.php?title=%D0%9A%D0%B0%D0%BD%D0%B0%D0%B5%D0%B2%D0%B0,_%D0%A2%D0%B0%D1%82%D1%8C%D1%8F%D0%BD%D0%B0_%D0%90%D0%BB%D0%B5%D0%BA%D1%81%D0%B0%D0%BD%D0%B4%D1%80%D0%BE%D0%B2%D0%BD%D0%B0&amp;action=edit&amp;redlink=1" TargetMode="External"/><Relationship Id="rId3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7" Type="http://schemas.openxmlformats.org/officeDocument/2006/relationships/hyperlink" Target="https://ru.wikipedia.org/wiki/%D0%AD%D1%82%D1%83%D1%88,_%D0%92%D0%BB%D0%B0%D0%B4%D0%B8%D0%BC%D0%B8%D1%80_%D0%90%D0%B1%D1%80%D0%B0%D0%BC%D0%BE%D0%B2%D0%B8%D1%87" TargetMode="External"/><Relationship Id="rId12" Type="http://schemas.openxmlformats.org/officeDocument/2006/relationships/hyperlink" Target="https://ru.wikipedia.org/wiki/%D0%91%D0%B0%D1%80%D0%B4%D0%B8%D0%BD,_%D0%93%D0%B0%D1%80%D1%80%D0%B8_%D0%AF%D0%BA%D0%BE%D0%B2%D0%BB%D0%B5%D0%B2%D0%B8%D1%87" TargetMode="External"/><Relationship Id="rId17" Type="http://schemas.openxmlformats.org/officeDocument/2006/relationships/hyperlink" Target="https://ru.wikipedia.org/wiki/%D0%9F%D1%80%D0%BE%D1%86%D0%B5%D0%BD%D0%BA%D0%BE,_%D0%A2%D0%B0%D1%82%D1%8C%D1%8F%D0%BD%D0%B0_%D0%90%D0%BD%D0%B0%D1%82%D0%BE%D0%BB%D1%8C%D0%B5%D0%B2%D0%BD%D0%B0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ru.wikipedia.org/wiki/%D0%9A%D0%B0%D1%82%D0%B8%D0%BD-%D0%AF%D1%80%D1%86%D0%B5%D0%B2,_%D0%AE%D1%80%D0%B8%D0%B9_%D0%92%D0%B0%D1%81%D0%B8%D0%BB%D1%8C%D0%B5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1%80%D0%B8%D0%BD%D1%8C%D0%BA%D0%BE,_%D0%9D%D0%B8%D0%BA%D0%BE%D0%BB%D0%B0%D0%B9_%D0%93%D1%80%D0%B8%D0%B3%D0%BE%D1%80%D1%8C%D0%B5%D0%B2%D0%B8%D1%87" TargetMode="External"/><Relationship Id="rId11" Type="http://schemas.openxmlformats.org/officeDocument/2006/relationships/hyperlink" Target="https://ru.wikipedia.org/wiki/%D0%A1%D0%B0%D0%BD%D0%B0%D0%B5%D0%B2%D0%B0,_%D0%95%D0%BB%D0%B5%D0%BD%D0%B0_%D0%92%D1%81%D0%B5%D0%B2%D0%BE%D0%BB%D0%BE%D0%B4%D0%BE%D0%B2%D0%BD%D0%B0" TargetMode="External"/><Relationship Id="rId5" Type="http://schemas.openxmlformats.org/officeDocument/2006/relationships/hyperlink" Target="https://ru.wikipedia.org/wiki/%D0%9E%D0%BA%D1%83%D0%B4%D0%B6%D0%B0%D0%B2%D0%B0,_%D0%91%D1%83%D0%BB%D0%B0%D1%82_%D0%A8%D0%B0%D0%BB%D0%B2%D0%BE%D0%B2%D0%B8%D1%87" TargetMode="External"/><Relationship Id="rId15" Type="http://schemas.openxmlformats.org/officeDocument/2006/relationships/hyperlink" Target="https://ru.wikipedia.org/wiki/%D0%9F%D0%BE%D0%BD%D0%B0%D1%80%D0%BE%D0%B2%D1%81%D0%BA%D0%B0%D1%8F,_%D0%98%D1%80%D0%B8%D0%BD%D0%B0_%D0%92%D0%B8%D1%82%D0%B0%D0%BB%D1%8C%D0%B5%D0%B2%D0%BD%D0%B0" TargetMode="External"/><Relationship Id="rId10" Type="http://schemas.openxmlformats.org/officeDocument/2006/relationships/hyperlink" Target="https://ru.wikipedia.org/wiki/%D0%91%D1%8B%D0%BA%D0%BE%D0%B2,_%D0%A0%D0%BE%D0%BB%D0%B0%D0%BD_%D0%90%D0%BD%D0%B0%D1%82%D0%BE%D0%BB%D1%8C%D0%B5%D0%B2%D0%B8%D1%87" TargetMode="External"/><Relationship Id="rId4" Type="http://schemas.openxmlformats.org/officeDocument/2006/relationships/hyperlink" Target="https://ru.wikipedia.org/wiki/%D0%91%D1%80%D0%BE%D0%B4%D1%81%D0%BA%D0%B0%D1%8F,_%D0%9D%D0%B8%D0%BD%D0%B0_%D0%90%D0%BB%D0%B5%D0%BA%D1%81%D0%B0%D0%BD%D0%B4%D1%80%D0%BE%D0%B2%D0%BD%D0%B0" TargetMode="External"/><Relationship Id="rId9" Type="http://schemas.openxmlformats.org/officeDocument/2006/relationships/hyperlink" Target="https://ru.wikipedia.org/wiki/%D0%A2%D0%B5%D0%B0%D1%82%D1%80_%D1%8E%D0%BD%D0%BE%D0%B3%D0%BE_%D0%B7%D1%80%D0%B8%D1%82%D0%B5%D0%BB%D1%8F" TargetMode="External"/><Relationship Id="rId14" Type="http://schemas.openxmlformats.org/officeDocument/2006/relationships/hyperlink" Target="https://ru.wikipedia.org/wiki/%D0%97%D0%B5%D0%BB%D1%91%D0%BD%D0%B0%D1%8F,_%D0%A0%D0%B8%D0%BD%D0%B0_%D0%92%D0%B0%D1%81%D0%B8%D0%BB%D1%8C%D0%B5%D0%B2%D0%BD%D0%B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Алина\Desktop\maxresdefaul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938" y="0"/>
            <a:ext cx="12192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755650" y="333375"/>
            <a:ext cx="7772400" cy="3887788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800000"/>
                </a:solidFill>
                <a:latin typeface="Arial" charset="0"/>
              </a:rPr>
              <a:t>Исследовательская работа: по музыкальному телевизионному фильму «Приключение Буратино» </a:t>
            </a:r>
            <a:br>
              <a:rPr lang="ru-RU" sz="3600" b="1" smtClean="0">
                <a:solidFill>
                  <a:srgbClr val="800000"/>
                </a:solidFill>
                <a:latin typeface="Arial" charset="0"/>
              </a:rPr>
            </a:br>
            <a:r>
              <a:rPr lang="ru-RU" sz="3600" b="1" smtClean="0">
                <a:solidFill>
                  <a:srgbClr val="800000"/>
                </a:solidFill>
                <a:latin typeface="Arial" charset="0"/>
              </a:rPr>
              <a:t>созданного в 1975г.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algn="r" eaLnBrk="1" hangingPunct="1"/>
            <a:endParaRPr lang="ru-RU" sz="3600" smtClean="0">
              <a:solidFill>
                <a:schemeClr val="tx1"/>
              </a:solidFill>
            </a:endParaRPr>
          </a:p>
          <a:p>
            <a:pPr algn="r" eaLnBrk="1" hangingPunct="1"/>
            <a:endParaRPr lang="ru-RU" sz="3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3" descr="maxresdefault (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КАКИЕ ПЕСНИ МНЕ ПОНРАВИЛИСЬ БОЛЬШЕ ВСЕГО? И ПОЧЕМУ?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165225"/>
            <a:ext cx="8362950" cy="51435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фильме «Приключения Буратино» мне понравилась песня «Буратино».Она такая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оживленная,ритмичная,громкая.Услышав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хочеться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петь и танцевать.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</a:pP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3" descr="maxresdefault (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dirty="0" smtClean="0"/>
              <a:t>ЕСЛИ БЫ У МЕНЯ БЫЛА ВОЗМОЖНОСТЬ СНЯТЬСЯ В ДАННОМ МЮЗИКЛЕ, ТО </a:t>
            </a:r>
            <a:r>
              <a:rPr lang="ru-RU" sz="3200" dirty="0" smtClean="0"/>
              <a:t>КАКУЮ БЫ </a:t>
            </a:r>
            <a:r>
              <a:rPr lang="ru-RU" sz="3200" dirty="0" smtClean="0"/>
              <a:t>РОЛЬ Я ХОТЕЛ СЫГРАТЬ?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Если бы у меня была возможность сняться в фильме, я бы сыграла роль </a:t>
            </a:r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Мальвины.Она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мне понравилась.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3" descr="maxresdefault (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1338" y="-242888"/>
            <a:ext cx="9685338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 flipV="1">
            <a:off x="8604250" y="-100013"/>
            <a:ext cx="82550" cy="100013"/>
          </a:xfrm>
        </p:spPr>
        <p:txBody>
          <a:bodyPr/>
          <a:lstStyle/>
          <a:p>
            <a:pPr eaLnBrk="1" hangingPunct="1"/>
            <a:endParaRPr lang="ru-RU" sz="4000" b="1" u="sng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-323850" y="0"/>
            <a:ext cx="9010650" cy="6126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0" y="404813"/>
            <a:ext cx="8229600" cy="452596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6600"/>
                    </a:gs>
                    <a:gs pos="100000">
                      <a:srgbClr val="FFA061"/>
                    </a:gs>
                  </a:gsLst>
                  <a:lin ang="5400000" scaled="1"/>
                </a:gradFill>
                <a:latin typeface="Impact"/>
              </a:rPr>
              <a:t>Спасибо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6600"/>
                    </a:gs>
                    <a:gs pos="100000">
                      <a:srgbClr val="FFA061"/>
                    </a:gs>
                  </a:gsLst>
                  <a:lin ang="5400000" scaled="1"/>
                </a:gradFill>
                <a:latin typeface="Impact"/>
              </a:rPr>
              <a:t>за внимание!</a:t>
            </a: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3" descr="maxresdefault (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341438"/>
            <a:ext cx="8229600" cy="2663825"/>
          </a:xfrm>
        </p:spPr>
        <p:txBody>
          <a:bodyPr/>
          <a:lstStyle/>
          <a:p>
            <a:pPr marL="838200" indent="-838200" eaLnBrk="1" hangingPunct="1">
              <a:buFontTx/>
              <a:buAutoNum type="arabicPeriod"/>
              <a:tabLst>
                <a:tab pos="2147888" algn="l"/>
              </a:tabLst>
            </a:pPr>
            <a:r>
              <a:rPr lang="ru-RU" b="1" smtClean="0">
                <a:latin typeface="Times New Roman" pitchFamily="18" charset="0"/>
              </a:rPr>
              <a:t>Краткая характеристика мюзикла.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Users\Алина\Desktop\maxresdefaul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-396875" y="1341438"/>
            <a:ext cx="9540875" cy="47847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300" smtClean="0"/>
              <a:t>   </a:t>
            </a:r>
            <a:r>
              <a:rPr lang="ru-RU" smtClean="0">
                <a:latin typeface="Times New Roman" pitchFamily="18" charset="0"/>
              </a:rPr>
              <a:t>«Приключения Буратино» — советский двухсерийный музыкальный </a:t>
            </a:r>
            <a:r>
              <a:rPr lang="ru-RU" smtClean="0">
                <a:latin typeface="Times New Roman" pitchFamily="18" charset="0"/>
                <a:hlinkClick r:id="rId3" tooltip="Телевизионный фильм"/>
              </a:rPr>
              <a:t>телевизионный фильм</a:t>
            </a:r>
            <a:r>
              <a:rPr lang="ru-RU" smtClean="0">
                <a:latin typeface="Times New Roman" pitchFamily="18" charset="0"/>
              </a:rPr>
              <a:t> по мотивам сказки </a:t>
            </a:r>
            <a:r>
              <a:rPr lang="ru-RU" smtClean="0">
                <a:latin typeface="Times New Roman" pitchFamily="18" charset="0"/>
                <a:hlinkClick r:id="rId4" tooltip="Толстой, Алексей Николаевич"/>
              </a:rPr>
              <a:t>Алексея Толстого</a:t>
            </a:r>
            <a:r>
              <a:rPr lang="ru-RU" smtClean="0">
                <a:latin typeface="Times New Roman" pitchFamily="18" charset="0"/>
              </a:rPr>
              <a:t> «</a:t>
            </a:r>
            <a:r>
              <a:rPr lang="ru-RU" smtClean="0">
                <a:latin typeface="Times New Roman" pitchFamily="18" charset="0"/>
                <a:hlinkClick r:id="rId5" tooltip="Золотой ключик, или Приключения Буратино"/>
              </a:rPr>
              <a:t>Золотой ключик, или Приключения Буратино</a:t>
            </a:r>
            <a:r>
              <a:rPr lang="ru-RU" smtClean="0">
                <a:latin typeface="Times New Roman" pitchFamily="18" charset="0"/>
              </a:rPr>
              <a:t>», созданный на киностудии «</a:t>
            </a:r>
            <a:r>
              <a:rPr lang="ru-RU" smtClean="0">
                <a:latin typeface="Times New Roman" pitchFamily="18" charset="0"/>
                <a:hlinkClick r:id="rId6" tooltip="Беларусьфильм"/>
              </a:rPr>
              <a:t>Беларусьфильм</a:t>
            </a:r>
            <a:r>
              <a:rPr lang="ru-RU" smtClean="0">
                <a:latin typeface="Times New Roman" pitchFamily="18" charset="0"/>
              </a:rPr>
              <a:t>» в 1975 году. Считается </a:t>
            </a:r>
            <a:r>
              <a:rPr lang="ru-RU" smtClean="0">
                <a:latin typeface="Times New Roman" pitchFamily="18" charset="0"/>
                <a:hlinkClick r:id="rId7" tooltip="Культовый фильм"/>
              </a:rPr>
              <a:t>культовым</a:t>
            </a:r>
            <a:r>
              <a:rPr lang="ru-RU" smtClean="0">
                <a:latin typeface="Times New Roman" pitchFamily="18" charset="0"/>
              </a:rPr>
              <a:t>. Телепремьера состоялась 1-2 января 1976 года.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Алина\Desktop\maxresdefaul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938" y="0"/>
            <a:ext cx="12192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8172450" y="274638"/>
            <a:ext cx="71438" cy="69850"/>
          </a:xfrm>
        </p:spPr>
        <p:txBody>
          <a:bodyPr/>
          <a:lstStyle/>
          <a:p>
            <a:pPr eaLnBrk="1" hangingPunct="1"/>
            <a:endParaRPr lang="ru-RU" sz="4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-541338" y="333375"/>
            <a:ext cx="10514013" cy="57927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2400" b="1" smtClean="0"/>
              <a:t>Съёмки</a:t>
            </a:r>
          </a:p>
          <a:p>
            <a:pPr marL="0" indent="0"/>
            <a:r>
              <a:rPr lang="ru-RU" sz="2400" b="1" smtClean="0"/>
              <a:t>Роль черепахи Тортилы Нечаев предлагал поначалу </a:t>
            </a:r>
            <a:r>
              <a:rPr lang="ru-RU" sz="2400" b="1" smtClean="0">
                <a:hlinkClick r:id="rId3" tooltip="Раневская, Фаина Георгиевна"/>
              </a:rPr>
              <a:t>Фаине Раневской</a:t>
            </a:r>
            <a:r>
              <a:rPr lang="ru-RU" sz="2400" b="1" smtClean="0"/>
              <a:t>, но та, узнав, что фильм сниматься будет в Белоруссии, заявила, что по причине своего уже немолодого возраста согласна сниматься, только если съёмки будут проходить в подъезде её дома.</a:t>
            </a:r>
          </a:p>
          <a:p>
            <a:pPr marL="0" indent="0"/>
            <a:r>
              <a:rPr lang="ru-RU" sz="2400" b="1" smtClean="0"/>
              <a:t>В песне черепахи Тортилы </a:t>
            </a:r>
            <a:r>
              <a:rPr lang="ru-RU" sz="2400" b="1" smtClean="0">
                <a:hlinkClick r:id="rId4" tooltip="Зелёная, Рина"/>
              </a:rPr>
              <a:t>Рина Зелёная</a:t>
            </a:r>
            <a:r>
              <a:rPr lang="ru-RU" sz="2400" b="1" smtClean="0"/>
              <a:t> во время записи отказалась петь второй куплет, так как в нём упоминалось о преклонном возрасте:</a:t>
            </a:r>
          </a:p>
          <a:p>
            <a:pPr marL="0" indent="0"/>
            <a:r>
              <a:rPr lang="ru-RU" sz="2400" b="1" smtClean="0"/>
              <a:t>Старость всё-таки не радость,</a:t>
            </a:r>
            <a:br>
              <a:rPr lang="ru-RU" sz="2400" b="1" smtClean="0"/>
            </a:br>
            <a:r>
              <a:rPr lang="ru-RU" sz="2400" b="1" smtClean="0"/>
              <a:t>Люди правду говорят.</a:t>
            </a:r>
            <a:br>
              <a:rPr lang="ru-RU" sz="2400" b="1" smtClean="0"/>
            </a:br>
            <a:r>
              <a:rPr lang="ru-RU" sz="2400" b="1" smtClean="0"/>
              <a:t>Как мне счастье улыбалось</a:t>
            </a:r>
            <a:br>
              <a:rPr lang="ru-RU" sz="2400" b="1" smtClean="0"/>
            </a:br>
            <a:r>
              <a:rPr lang="ru-RU" sz="2400" b="1" smtClean="0"/>
              <a:t>Триста лет тому назад!</a:t>
            </a:r>
          </a:p>
          <a:p>
            <a:pPr marL="0" indent="0"/>
            <a:r>
              <a:rPr lang="ru-RU" sz="2400" b="1" smtClean="0"/>
              <a:t>Фонограмму песни перезаписывать не стали, но вместо второго куплета звучит лишь проигрыш.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Алина\Desktop\maxresdefaul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938" y="0"/>
            <a:ext cx="12192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172450" y="274638"/>
            <a:ext cx="71438" cy="69850"/>
          </a:xfrm>
        </p:spPr>
        <p:txBody>
          <a:bodyPr/>
          <a:lstStyle/>
          <a:p>
            <a:pPr eaLnBrk="1" hangingPunct="1"/>
            <a:endParaRPr lang="ru-RU" sz="4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Содержимое 2"/>
          <p:cNvSpPr>
            <a:spLocks noGrp="1"/>
          </p:cNvSpPr>
          <p:nvPr>
            <p:ph idx="4294967295"/>
          </p:nvPr>
        </p:nvSpPr>
        <p:spPr>
          <a:xfrm>
            <a:off x="-541338" y="333375"/>
            <a:ext cx="10514013" cy="57927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3600" b="1" smtClean="0"/>
              <a:t>Съёмочная группа</a:t>
            </a:r>
            <a:endParaRPr lang="ru-RU" b="1" smtClean="0"/>
          </a:p>
          <a:p>
            <a:pPr marL="0" indent="0"/>
            <a:r>
              <a:rPr lang="ru-RU" b="1" smtClean="0"/>
              <a:t>Сценарий </a:t>
            </a:r>
            <a:r>
              <a:rPr lang="ru-RU" b="1" smtClean="0">
                <a:hlinkClick r:id="rId3" tooltip="Веткина, Инна Ивановна"/>
              </a:rPr>
              <a:t>Инны Веткиной</a:t>
            </a:r>
            <a:endParaRPr lang="ru-RU" b="1" smtClean="0"/>
          </a:p>
          <a:p>
            <a:pPr marL="0" indent="0"/>
            <a:r>
              <a:rPr lang="ru-RU" b="1" smtClean="0"/>
              <a:t>Постановка </a:t>
            </a:r>
            <a:r>
              <a:rPr lang="ru-RU" b="1" smtClean="0">
                <a:hlinkClick r:id="rId4" tooltip="Нечаев, Леонид Алексеевич"/>
              </a:rPr>
              <a:t>Леонида Нечаева</a:t>
            </a:r>
            <a:endParaRPr lang="ru-RU" b="1" smtClean="0"/>
          </a:p>
          <a:p>
            <a:pPr marL="0" indent="0"/>
            <a:r>
              <a:rPr lang="ru-RU" b="1" smtClean="0"/>
              <a:t>Главный оператор: </a:t>
            </a:r>
            <a:r>
              <a:rPr lang="ru-RU" b="1" smtClean="0">
                <a:hlinkClick r:id="rId5" tooltip="Елхов, Юрий Александрович"/>
              </a:rPr>
              <a:t>Юрий Елхов</a:t>
            </a:r>
            <a:endParaRPr lang="ru-RU" b="1" smtClean="0"/>
          </a:p>
          <a:p>
            <a:pPr marL="0" indent="0"/>
            <a:r>
              <a:rPr lang="ru-RU" b="1" smtClean="0"/>
              <a:t>Главный художник: </a:t>
            </a:r>
            <a:r>
              <a:rPr lang="ru-RU" b="1" smtClean="0">
                <a:hlinkClick r:id="rId6" tooltip="Ершов, Леонид Петрович (страница отсутствует)"/>
              </a:rPr>
              <a:t>Леонид Ершов</a:t>
            </a:r>
            <a:endParaRPr lang="ru-RU" b="1" smtClean="0"/>
          </a:p>
          <a:p>
            <a:pPr marL="0" indent="0"/>
            <a:r>
              <a:rPr lang="ru-RU" b="1" smtClean="0"/>
              <a:t>Музыка </a:t>
            </a:r>
            <a:r>
              <a:rPr lang="ru-RU" b="1" smtClean="0">
                <a:hlinkClick r:id="rId7" tooltip="Рыбников, Алексей Львович"/>
              </a:rPr>
              <a:t>Алексея Рыбникова</a:t>
            </a:r>
            <a:endParaRPr lang="ru-RU" b="1" smtClean="0"/>
          </a:p>
          <a:p>
            <a:pPr marL="0" indent="0"/>
            <a:r>
              <a:rPr lang="ru-RU" b="1" smtClean="0"/>
              <a:t>Стихи </a:t>
            </a:r>
            <a:r>
              <a:rPr lang="ru-RU" b="1" smtClean="0">
                <a:hlinkClick r:id="rId8" tooltip="Окуджава, Булат Шалвович"/>
              </a:rPr>
              <a:t>Булата Окуджавы</a:t>
            </a:r>
            <a:r>
              <a:rPr lang="ru-RU" b="1" smtClean="0"/>
              <a:t>, </a:t>
            </a:r>
            <a:r>
              <a:rPr lang="ru-RU" b="1" smtClean="0">
                <a:hlinkClick r:id="rId9" tooltip="Энтин, Юрий Сергеевич"/>
              </a:rPr>
              <a:t>Юрия Энтина</a:t>
            </a:r>
            <a:endParaRPr lang="ru-RU" b="1" smtClean="0"/>
          </a:p>
          <a:p>
            <a:pPr marL="0" indent="0"/>
            <a:r>
              <a:rPr lang="ru-RU" b="1" smtClean="0"/>
              <a:t>Роли озвучивали: </a:t>
            </a:r>
            <a:r>
              <a:rPr lang="ru-RU" b="1" smtClean="0">
                <a:hlinkClick r:id="rId10" tooltip="Консовский, Алексей Анатольевич"/>
              </a:rPr>
              <a:t>Алексей Консовский</a:t>
            </a:r>
            <a:r>
              <a:rPr lang="ru-RU" b="1" smtClean="0"/>
              <a:t> (Говорящий Сверчок), </a:t>
            </a:r>
            <a:r>
              <a:rPr lang="ru-RU" b="1" smtClean="0">
                <a:hlinkClick r:id="rId11" tooltip="Бардин, Гарри Яковлевич"/>
              </a:rPr>
              <a:t>Гарри Бардин</a:t>
            </a:r>
            <a:r>
              <a:rPr lang="ru-RU" b="1" smtClean="0"/>
              <a:t> (паук)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Алина\Desktop\maxresdefaul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938" y="0"/>
            <a:ext cx="12192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172450" y="274638"/>
            <a:ext cx="71438" cy="69850"/>
          </a:xfrm>
        </p:spPr>
        <p:txBody>
          <a:bodyPr/>
          <a:lstStyle/>
          <a:p>
            <a:pPr eaLnBrk="1" hangingPunct="1"/>
            <a:endParaRPr lang="ru-RU" sz="4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Содержимое 2"/>
          <p:cNvSpPr>
            <a:spLocks noGrp="1"/>
          </p:cNvSpPr>
          <p:nvPr>
            <p:ph idx="4294967295"/>
          </p:nvPr>
        </p:nvSpPr>
        <p:spPr>
          <a:xfrm>
            <a:off x="-541338" y="333375"/>
            <a:ext cx="10514013" cy="579278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3600" b="1" smtClean="0"/>
              <a:t>В ролях: </a:t>
            </a:r>
            <a:endParaRPr lang="ru-RU" b="1" smtClean="0"/>
          </a:p>
          <a:p>
            <a:pPr marL="0" indent="0"/>
            <a:r>
              <a:rPr lang="ru-RU" b="1" smtClean="0">
                <a:hlinkClick r:id="rId3" tooltip="Иосифов, Дмитрий Владимирович"/>
              </a:rPr>
              <a:t>Дмитрий Иосифов</a:t>
            </a:r>
            <a:r>
              <a:rPr lang="ru-RU" b="1" smtClean="0"/>
              <a:t> — </a:t>
            </a:r>
            <a:r>
              <a:rPr lang="ru-RU" b="1" smtClean="0">
                <a:hlinkClick r:id="rId4" tooltip="Буратино"/>
              </a:rPr>
              <a:t>Буратино</a:t>
            </a:r>
            <a:endParaRPr lang="ru-RU" b="1" smtClean="0">
              <a:hlinkClick r:id="rId5" tooltip="Проценко, Татьяна Анатольевна"/>
            </a:endParaRPr>
          </a:p>
          <a:p>
            <a:pPr marL="0" indent="0"/>
            <a:r>
              <a:rPr lang="ru-RU" b="1" smtClean="0">
                <a:hlinkClick r:id="rId5" tooltip="Проценко, Татьяна Анатольевна"/>
              </a:rPr>
              <a:t>Татьяна Проценко</a:t>
            </a:r>
            <a:r>
              <a:rPr lang="ru-RU" b="1" smtClean="0"/>
              <a:t> — </a:t>
            </a:r>
            <a:r>
              <a:rPr lang="ru-RU" b="1" smtClean="0">
                <a:hlinkClick r:id="rId6" tooltip="Мальвина (персонаж)"/>
              </a:rPr>
              <a:t>Мальвина</a:t>
            </a:r>
            <a:endParaRPr lang="ru-RU" b="1" smtClean="0"/>
          </a:p>
          <a:p>
            <a:pPr marL="0" indent="0"/>
            <a:r>
              <a:rPr lang="ru-RU" b="1" smtClean="0"/>
              <a:t>Роман Столкарц — </a:t>
            </a:r>
            <a:r>
              <a:rPr lang="ru-RU" b="1" smtClean="0">
                <a:hlinkClick r:id="rId7" tooltip="Пьеро"/>
              </a:rPr>
              <a:t>Пьеро</a:t>
            </a:r>
            <a:endParaRPr lang="ru-RU" b="1" smtClean="0"/>
          </a:p>
          <a:p>
            <a:pPr marL="0" indent="0"/>
            <a:r>
              <a:rPr lang="ru-RU" b="1" smtClean="0"/>
              <a:t>Томас Аугустинас — </a:t>
            </a:r>
            <a:r>
              <a:rPr lang="ru-RU" b="1" smtClean="0">
                <a:hlinkClick r:id="rId8" tooltip="Артемон (персонаж)"/>
              </a:rPr>
              <a:t>Артемон</a:t>
            </a:r>
            <a:endParaRPr lang="ru-RU" b="1" smtClean="0"/>
          </a:p>
          <a:p>
            <a:pPr marL="0" indent="0"/>
            <a:r>
              <a:rPr lang="ru-RU" b="1" smtClean="0"/>
              <a:t>Григорий Светлорусов — </a:t>
            </a:r>
            <a:r>
              <a:rPr lang="ru-RU" b="1" smtClean="0">
                <a:hlinkClick r:id="rId9" tooltip="Арлекин"/>
              </a:rPr>
              <a:t>Арлекин</a:t>
            </a:r>
            <a:endParaRPr lang="ru-RU" b="1" smtClean="0">
              <a:hlinkClick r:id="rId10" tooltip="Гринько, Николай Григорьевич"/>
            </a:endParaRPr>
          </a:p>
          <a:p>
            <a:pPr marL="0" indent="0"/>
            <a:r>
              <a:rPr lang="ru-RU" b="1" smtClean="0">
                <a:hlinkClick r:id="rId10" tooltip="Гринько, Николай Григорьевич"/>
              </a:rPr>
              <a:t>Николай Гринько</a:t>
            </a:r>
            <a:r>
              <a:rPr lang="ru-RU" b="1" smtClean="0"/>
              <a:t> — </a:t>
            </a:r>
            <a:r>
              <a:rPr lang="ru-RU" b="1" smtClean="0">
                <a:hlinkClick r:id="rId11" tooltip="Папа Карло"/>
              </a:rPr>
              <a:t>папа Карло</a:t>
            </a:r>
            <a:endParaRPr lang="ru-RU" b="1" smtClean="0">
              <a:hlinkClick r:id="rId12" tooltip="Катин-Ярцев, Юрий Васильевич"/>
            </a:endParaRPr>
          </a:p>
          <a:p>
            <a:pPr marL="0" indent="0"/>
            <a:r>
              <a:rPr lang="ru-RU" b="1" smtClean="0">
                <a:hlinkClick r:id="rId12" tooltip="Катин-Ярцев, Юрий Васильевич"/>
              </a:rPr>
              <a:t>Юрий Катин-Ярцев</a:t>
            </a:r>
            <a:r>
              <a:rPr lang="ru-RU" b="1" smtClean="0"/>
              <a:t> — Джузеппе</a:t>
            </a:r>
            <a:endParaRPr lang="ru-RU" b="1" smtClean="0">
              <a:hlinkClick r:id="rId13" tooltip="Зелёная, Рина"/>
            </a:endParaRPr>
          </a:p>
          <a:p>
            <a:pPr marL="0" indent="0"/>
            <a:r>
              <a:rPr lang="ru-RU" b="1" smtClean="0">
                <a:hlinkClick r:id="rId13" tooltip="Зелёная, Рина"/>
              </a:rPr>
              <a:t>Рина Зелёная</a:t>
            </a:r>
            <a:r>
              <a:rPr lang="ru-RU" b="1" smtClean="0"/>
              <a:t> — черепаха Тортила</a:t>
            </a:r>
            <a:endParaRPr lang="ru-RU" b="1" smtClean="0">
              <a:hlinkClick r:id="rId14" tooltip="Этуш, Владимир Абрамович"/>
            </a:endParaRPr>
          </a:p>
          <a:p>
            <a:pPr marL="0" indent="0"/>
            <a:r>
              <a:rPr lang="ru-RU" b="1" smtClean="0">
                <a:hlinkClick r:id="rId14" tooltip="Этуш, Владимир Абрамович"/>
              </a:rPr>
              <a:t>Владимир Этуш</a:t>
            </a:r>
            <a:r>
              <a:rPr lang="ru-RU" b="1" smtClean="0"/>
              <a:t> — </a:t>
            </a:r>
            <a:r>
              <a:rPr lang="ru-RU" b="1" smtClean="0">
                <a:hlinkClick r:id="rId15" tooltip="Карабас-Барабас"/>
              </a:rPr>
              <a:t>Карабас-Барабас</a:t>
            </a:r>
            <a:endParaRPr lang="ru-RU" b="1" smtClean="0">
              <a:hlinkClick r:id="rId16" tooltip="Быков, Ролан Антонович"/>
            </a:endParaRPr>
          </a:p>
          <a:p>
            <a:pPr marL="0" indent="0"/>
            <a:r>
              <a:rPr lang="ru-RU" b="1" smtClean="0">
                <a:hlinkClick r:id="rId16" tooltip="Быков, Ролан Антонович"/>
              </a:rPr>
              <a:t>Ролан Быков</a:t>
            </a:r>
            <a:r>
              <a:rPr lang="ru-RU" b="1" smtClean="0"/>
              <a:t> — </a:t>
            </a:r>
            <a:r>
              <a:rPr lang="ru-RU" b="1" smtClean="0">
                <a:hlinkClick r:id="rId17" tooltip="Кот Базилио"/>
              </a:rPr>
              <a:t>кот Базилио</a:t>
            </a:r>
            <a:endParaRPr lang="ru-RU" b="1" smtClean="0">
              <a:hlinkClick r:id="rId18" tooltip="Санаева, Елена Всеволодовна"/>
            </a:endParaRPr>
          </a:p>
          <a:p>
            <a:pPr marL="0" indent="0"/>
            <a:r>
              <a:rPr lang="ru-RU" b="1" smtClean="0">
                <a:hlinkClick r:id="rId18" tooltip="Санаева, Елена Всеволодовна"/>
              </a:rPr>
              <a:t>Елена Санаева</a:t>
            </a:r>
            <a:r>
              <a:rPr lang="ru-RU" b="1" smtClean="0"/>
              <a:t> — </a:t>
            </a:r>
            <a:r>
              <a:rPr lang="ru-RU" b="1" smtClean="0">
                <a:hlinkClick r:id="rId19" tooltip="Лиса Алиса"/>
              </a:rPr>
              <a:t>лиса Алиса</a:t>
            </a:r>
            <a:endParaRPr lang="ru-RU" b="1" smtClean="0">
              <a:hlinkClick r:id="rId20" tooltip="Басов, Владимир Павлович"/>
            </a:endParaRPr>
          </a:p>
          <a:p>
            <a:pPr marL="0" indent="0"/>
            <a:r>
              <a:rPr lang="ru-RU" b="1" smtClean="0">
                <a:hlinkClick r:id="rId20" tooltip="Басов, Владимир Павлович"/>
              </a:rPr>
              <a:t>Владимир Басов</a:t>
            </a:r>
            <a:r>
              <a:rPr lang="ru-RU" b="1" smtClean="0"/>
              <a:t> — Дуремар</a:t>
            </a:r>
            <a:endParaRPr lang="ru-RU" b="1" smtClean="0">
              <a:hlinkClick r:id="rId21" tooltip="Цуладзе, Баадур Сократович"/>
            </a:endParaRPr>
          </a:p>
          <a:p>
            <a:pPr marL="0" indent="0"/>
            <a:r>
              <a:rPr lang="ru-RU" b="1" smtClean="0">
                <a:hlinkClick r:id="rId21" tooltip="Цуладзе, Баадур Сократович"/>
              </a:rPr>
              <a:t>Баадур Цуладзе</a:t>
            </a:r>
            <a:r>
              <a:rPr lang="ru-RU" b="1" smtClean="0"/>
              <a:t> — хозяин харчевни трёх пескарей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C:\Users\Алина\Desktop\maxresdefaul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-468313" y="1600200"/>
            <a:ext cx="10225088" cy="5068888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mtClean="0"/>
              <a:t>- </a:t>
            </a:r>
            <a:r>
              <a:rPr lang="ru-RU" sz="4000" b="1" smtClean="0">
                <a:latin typeface="Times New Roman" pitchFamily="18" charset="0"/>
              </a:rPr>
              <a:t>Музыкально - теоретический анализ песни:</a:t>
            </a:r>
            <a:endParaRPr lang="ru-RU" sz="2000" b="1" i="1" smtClean="0">
              <a:solidFill>
                <a:srgbClr val="31859C"/>
              </a:solidFill>
            </a:endParaRPr>
          </a:p>
          <a:p>
            <a:pPr marL="0" indent="0" eaLnBrk="1" hangingPunct="1"/>
            <a:endParaRPr lang="ru-RU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3" descr="maxresdefault (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44575" y="0"/>
            <a:ext cx="11304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8604250" y="274638"/>
            <a:ext cx="82550" cy="69850"/>
          </a:xfrm>
        </p:spPr>
        <p:txBody>
          <a:bodyPr/>
          <a:lstStyle/>
          <a:p>
            <a:pPr eaLnBrk="1" hangingPunct="1"/>
            <a:endParaRPr lang="ru-RU" sz="4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9371013" cy="5649913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Название песни	Вступительные слова	Автор текста	Исполнитель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Бу-ра-ти-но! (Вступительная)	Кто доброй сказкой входит в дом?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3" tooltip="Энтин, Юрий Сергеевич"/>
              </a:rPr>
              <a:t>Юрий Энтин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4" tooltip="Бродская, Нина Александровна"/>
              </a:rPr>
              <a:t>Нина Бродская</a:t>
            </a:r>
            <a:endParaRPr lang="ru-RU" sz="120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Песня фонарщиков	Мы люди неплохие: как вечер</a:t>
            </a:r>
            <a:r>
              <a:rPr lang="ru-RU" sz="1200" smtClean="0">
                <a:latin typeface="Arial" charset="0"/>
                <a:cs typeface="Times New Roman" pitchFamily="18" charset="0"/>
              </a:rPr>
              <a:t> —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мы в пути.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5" tooltip="Окуджава, Булат Шалвович"/>
              </a:rPr>
              <a:t>Булат Окуджава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	Вокально-инструментальный ансамбль </a:t>
            </a:r>
            <a:r>
              <a:rPr lang="ru-RU" sz="1200" smtClean="0">
                <a:latin typeface="Arial" charset="0"/>
                <a:cs typeface="Times New Roman" pitchFamily="18" charset="0"/>
              </a:rPr>
              <a:t>«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Верные друзья</a:t>
            </a:r>
            <a:r>
              <a:rPr lang="ru-RU" sz="1200" smtClean="0">
                <a:latin typeface="Arial" charset="0"/>
                <a:cs typeface="Times New Roman" pitchFamily="18" charset="0"/>
              </a:rPr>
              <a:t>»</a:t>
            </a:r>
            <a:endParaRPr lang="ru-RU" sz="120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Песня папы Карло	Из пахучих завитушек, стружек и колечек</a:t>
            </a:r>
            <a:r>
              <a:rPr lang="ru-RU" sz="1200" smtClean="0">
                <a:latin typeface="Arial" charset="0"/>
                <a:cs typeface="Times New Roman" pitchFamily="18" charset="0"/>
              </a:rPr>
              <a:t>…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6" tooltip="Гринько, Николай Григорьевич"/>
              </a:rPr>
              <a:t>Николай Гринько</a:t>
            </a:r>
            <a:endParaRPr lang="ru-RU" sz="120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Первая песня Карабаса	Я на спектакль приглашаю: там будет множество затей.	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7" tooltip="Этуш, Владимир Абрамович"/>
              </a:rPr>
              <a:t>Владимир Этуш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(куплеты) и детский ансамбль (припев)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Песня Дуремара	О птичках поёт птицелов.	Юрий Энтин 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8" tooltip="Басов, Владимир Павлович"/>
              </a:rPr>
              <a:t>Владимир Басов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(куплеты) и вокальный ансамбль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9" tooltip="Театр юного зрителя"/>
              </a:rPr>
              <a:t>ТЮЗа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(припев)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Песня кукол	У Карабаса страшный бас и страшная гримаса.		Детский ансамбль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О жадинах, хвастунах и дураках	Пока живут на свете хвастуны, мы прославлять судьбу свою должны.	Булат Окуджава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10" tooltip="Быков, Ролан Анатольевич"/>
              </a:rPr>
              <a:t>Ролан Быков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11" tooltip="Санаева, Елена Всеволодовна"/>
              </a:rPr>
              <a:t>Елена Санаева</a:t>
            </a:r>
            <a:endParaRPr lang="ru-RU" sz="120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Песня Карабаса	Считайте меня подлым.		Владимир Этуш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Песня пауков и Буратино	Детям грубым, непослушным, место лишь в чулане душном.	Юрий Энтин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12" tooltip="Бардин, Гарри Яковлевич"/>
              </a:rPr>
              <a:t>Гарри Бардин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(куплеты) и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13" tooltip="Канаева, Татьяна Александровна (страница отсутствует)"/>
              </a:rPr>
              <a:t>Татьяна Канаева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(припев)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Песня о Поле Чудес	Не прячьте ваши денежки по банкам и углам.	Булат Окуджава	Елена Санаева и Ролан Быков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Романс Тортилы	Затянулась бурой тиной гладь старинного пруда</a:t>
            </a:r>
            <a:r>
              <a:rPr lang="ru-RU" sz="1200" smtClean="0">
                <a:latin typeface="Arial" charset="0"/>
                <a:cs typeface="Times New Roman" pitchFamily="18" charset="0"/>
              </a:rPr>
              <a:t>…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	Юрий Энтин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14" tooltip="Зелёная, Рина Васильевна"/>
              </a:rPr>
              <a:t>Рина Зелёная</a:t>
            </a:r>
            <a:endParaRPr lang="ru-RU" sz="120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Серенада Пьеро	Позднею ночью в небе одна так соблазнительно светит луна</a:t>
            </a:r>
            <a:r>
              <a:rPr lang="ru-RU" sz="1200" smtClean="0">
                <a:latin typeface="Arial" charset="0"/>
                <a:cs typeface="Times New Roman" pitchFamily="18" charset="0"/>
              </a:rPr>
              <a:t>…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	Булат Окуджава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15" tooltip="Понаровская, Ирина Витальевна"/>
              </a:rPr>
              <a:t>Ирина Понаровская</a:t>
            </a:r>
            <a:endParaRPr lang="ru-RU" sz="120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Бу-ра-ти-но! (Заключительная)	Я убедился нынче сам, что надо верить чудесам.	Юрий Энтин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16" tooltip="Катин-Ярцев, Юрий Васильевич"/>
              </a:rPr>
              <a:t>Юрий Катин-Ярцев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, Николай Гринько, Григорий Светлорусов, Томас Аугустинас, Ирина Понаровская,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  <a:hlinkClick r:id="rId17" tooltip="Проценко, Татьяна Анатольевна"/>
              </a:rPr>
              <a:t>Татьяна Проценко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и Татьяна Канаева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5" descr="maxresdefault (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113" y="0"/>
            <a:ext cx="110172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69850" cy="69850"/>
          </a:xfrm>
        </p:spPr>
        <p:txBody>
          <a:bodyPr/>
          <a:lstStyle/>
          <a:p>
            <a:pPr eaLnBrk="1" hangingPunct="1"/>
            <a:endParaRPr lang="ru-RU" sz="4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250825" y="404813"/>
            <a:ext cx="9434513" cy="439261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МУЗЫКАЛЬНО ТЕОРИТИЧЕСКИЙ АНАЛИЗ ПЕСЕН		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Название песни	ТЕМП	РИТМ	ДИНАМИКА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Бу-ра-ти-но! (Вступительная)	оживленно	ритмичная	Громкая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Песня фонарщиков	Медленный 	Ритмичный 	Тихий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Песня папы Карло	Средняя 	Не ритмичная 	Спокойная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223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Исследовательская работа: по музыкальному телевизионному фильму «Приключение Буратино»  созданного в 1975г.</vt:lpstr>
      <vt:lpstr>Краткая характеристика мюзикла.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КАКИЕ ПЕСНИ МНЕ ПОНРАВИЛИСЬ БОЛЬШЕ ВСЕГО? И ПОЧЕМУ?</vt:lpstr>
      <vt:lpstr>ЕСЛИ БЫ У МЕНЯ БЫЛА ВОЗМОЖНОСТЬ СНЯТЬСЯ В ДАННОМ МЮЗИКЛЕ, ТО КАКУЮ БЫ РОЛЬ Я ХОТЕЛ СЫГРАТЬ?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на развитие мелкой моторики рук  «Чудесные резиночки»</dc:title>
  <dc:creator>Алина</dc:creator>
  <cp:lastModifiedBy>Admin</cp:lastModifiedBy>
  <cp:revision>53</cp:revision>
  <dcterms:created xsi:type="dcterms:W3CDTF">2016-01-18T17:59:09Z</dcterms:created>
  <dcterms:modified xsi:type="dcterms:W3CDTF">2017-03-10T13:58:22Z</dcterms:modified>
</cp:coreProperties>
</file>