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0A2CC6C-A8E4-4BC4-9960-C91E95348F70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78B5533-B6C0-44A2-9AE0-86BA15CE46D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4571">
    <p:dissolve/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2CC6C-A8E4-4BC4-9960-C91E95348F70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8B5533-B6C0-44A2-9AE0-86BA15CE4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4571">
    <p:dissolve/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0A2CC6C-A8E4-4BC4-9960-C91E95348F70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78B5533-B6C0-44A2-9AE0-86BA15CE4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4571">
    <p:dissolve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2CC6C-A8E4-4BC4-9960-C91E95348F70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8B5533-B6C0-44A2-9AE0-86BA15CE4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4571">
    <p:dissolve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0A2CC6C-A8E4-4BC4-9960-C91E95348F70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78B5533-B6C0-44A2-9AE0-86BA15CE46D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4571">
    <p:dissolve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2CC6C-A8E4-4BC4-9960-C91E95348F70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8B5533-B6C0-44A2-9AE0-86BA15CE4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4571">
    <p:dissolve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2CC6C-A8E4-4BC4-9960-C91E95348F70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8B5533-B6C0-44A2-9AE0-86BA15CE4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4571">
    <p:dissolve/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2CC6C-A8E4-4BC4-9960-C91E95348F70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8B5533-B6C0-44A2-9AE0-86BA15CE4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4571">
    <p:dissolve/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0A2CC6C-A8E4-4BC4-9960-C91E95348F70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8B5533-B6C0-44A2-9AE0-86BA15CE4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4571">
    <p:dissolve/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2CC6C-A8E4-4BC4-9960-C91E95348F70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8B5533-B6C0-44A2-9AE0-86BA15CE46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 advTm="4571">
    <p:dissolve/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2CC6C-A8E4-4BC4-9960-C91E95348F70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8B5533-B6C0-44A2-9AE0-86BA15CE46D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4571">
    <p:dissolve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0A2CC6C-A8E4-4BC4-9960-C91E95348F70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78B5533-B6C0-44A2-9AE0-86BA15CE46D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Click="0" advTm="4571">
    <p:dissolve/>
    <p:sndAc>
      <p:stSnd>
        <p:snd r:embed="rId13" name="chimes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ПРИКЛЮЧЕНИЯ БУРАТИНО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 advTm="4571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1371617899_priklyucheniya-buratino-1975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09825" y="1666081"/>
            <a:ext cx="3333750" cy="4733925"/>
          </a:xfrm>
        </p:spPr>
      </p:pic>
    </p:spTree>
  </p:cSld>
  <p:clrMapOvr>
    <a:masterClrMapping/>
  </p:clrMapOvr>
  <p:transition advClick="0" advTm="4571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ПЕСЕНКА БУРАТИНО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Мюзикл</a:t>
            </a:r>
          </a:p>
          <a:p>
            <a:r>
              <a:rPr lang="ru-RU" dirty="0" smtClean="0"/>
              <a:t>Темп быстрый</a:t>
            </a:r>
            <a:r>
              <a:rPr lang="ru-RU" sz="2000" dirty="0" smtClean="0"/>
              <a:t>(</a:t>
            </a:r>
            <a:r>
              <a:rPr lang="en-US" sz="2000" dirty="0" err="1" smtClean="0"/>
              <a:t>allegro.vivace</a:t>
            </a:r>
            <a:r>
              <a:rPr lang="en-US" sz="2000" dirty="0" smtClean="0"/>
              <a:t>)</a:t>
            </a:r>
            <a:endParaRPr lang="ru-RU" sz="2000" dirty="0"/>
          </a:p>
          <a:p>
            <a:r>
              <a:rPr lang="ru-RU" dirty="0" smtClean="0"/>
              <a:t>Ритм бешеный</a:t>
            </a:r>
          </a:p>
          <a:p>
            <a:r>
              <a:rPr lang="ru-RU" dirty="0" smtClean="0"/>
              <a:t>Динамика- умеренно-громкая(меццо-форте)</a:t>
            </a:r>
          </a:p>
          <a:p>
            <a:r>
              <a:rPr lang="ru-RU" dirty="0" smtClean="0"/>
              <a:t>Регистр высокий</a:t>
            </a:r>
          </a:p>
          <a:p>
            <a:r>
              <a:rPr lang="ru-RU" dirty="0" err="1" smtClean="0"/>
              <a:t>Гармония-многоголосная</a:t>
            </a:r>
            <a:r>
              <a:rPr lang="ru-RU" dirty="0" smtClean="0"/>
              <a:t> музыка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advClick="0" advTm="4571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Больше всего понравилась песня </a:t>
            </a:r>
            <a:r>
              <a:rPr lang="ru-RU" dirty="0" err="1" smtClean="0"/>
              <a:t>Буратино.Потому</a:t>
            </a:r>
            <a:r>
              <a:rPr lang="ru-RU" dirty="0" smtClean="0"/>
              <a:t> что она </a:t>
            </a:r>
            <a:r>
              <a:rPr lang="ru-RU" dirty="0" err="1" smtClean="0"/>
              <a:t>веселая,быстрая,динамичная,танцевальная.Эту</a:t>
            </a:r>
            <a:r>
              <a:rPr lang="ru-RU" dirty="0" smtClean="0"/>
              <a:t> песню легко можно использовать для исполнения большим числом </a:t>
            </a:r>
            <a:r>
              <a:rPr lang="ru-RU" dirty="0" err="1" smtClean="0"/>
              <a:t>детей.Слоги</a:t>
            </a:r>
            <a:r>
              <a:rPr lang="ru-RU" dirty="0" smtClean="0"/>
              <a:t> БУ-РА_ТИ_НО легко запоминаются.</a:t>
            </a:r>
            <a:endParaRPr lang="ru-RU" dirty="0"/>
          </a:p>
        </p:txBody>
      </p:sp>
    </p:spTree>
  </p:cSld>
  <p:clrMapOvr>
    <a:masterClrMapping/>
  </p:clrMapOvr>
  <p:transition advClick="0" advTm="4571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 бы хотела сыграть роль </a:t>
            </a:r>
            <a:r>
              <a:rPr lang="ru-RU" dirty="0" err="1" smtClean="0"/>
              <a:t>Мальвины.Потому</a:t>
            </a:r>
            <a:r>
              <a:rPr lang="ru-RU" dirty="0" smtClean="0"/>
              <a:t> что она ответственная и серьезная.</a:t>
            </a:r>
            <a:endParaRPr lang="ru-RU" dirty="0"/>
          </a:p>
        </p:txBody>
      </p:sp>
    </p:spTree>
  </p:cSld>
  <p:clrMapOvr>
    <a:masterClrMapping/>
  </p:clrMapOvr>
  <p:transition advClick="0" advTm="4571">
    <p:dissolv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103</TotalTime>
  <Words>51</Words>
  <Application>Microsoft Office PowerPoint</Application>
  <PresentationFormat>Экран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Изящная</vt:lpstr>
      <vt:lpstr>ПРИКЛЮЧЕНИЯ БУРАТИНО</vt:lpstr>
      <vt:lpstr>Слайд 2</vt:lpstr>
      <vt:lpstr>Слайд 3</vt:lpstr>
      <vt:lpstr>Слайд 4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ПРИКЛЮЧЕНИЯ БУРАТИНО</dc:title>
  <dc:creator>Lenovo</dc:creator>
  <cp:lastModifiedBy>Lenovo</cp:lastModifiedBy>
  <cp:revision>11</cp:revision>
  <dcterms:created xsi:type="dcterms:W3CDTF">2017-03-10T06:39:37Z</dcterms:created>
  <dcterms:modified xsi:type="dcterms:W3CDTF">2017-03-10T08:22:53Z</dcterms:modified>
</cp:coreProperties>
</file>