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sldIdLst>
    <p:sldId id="256" r:id="rId2"/>
    <p:sldId id="257" r:id="rId3"/>
    <p:sldId id="261" r:id="rId4"/>
    <p:sldId id="262" r:id="rId5"/>
    <p:sldId id="260" r:id="rId6"/>
    <p:sldId id="263" r:id="rId7"/>
    <p:sldId id="304" r:id="rId8"/>
    <p:sldId id="264" r:id="rId9"/>
    <p:sldId id="265" r:id="rId10"/>
    <p:sldId id="259" r:id="rId11"/>
    <p:sldId id="277" r:id="rId12"/>
    <p:sldId id="279" r:id="rId13"/>
    <p:sldId id="296" r:id="rId14"/>
    <p:sldId id="272" r:id="rId15"/>
    <p:sldId id="291" r:id="rId16"/>
    <p:sldId id="305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2DA507A-DBA3-498D-BE3F-60EBE4BDA453}" type="datetimeFigureOut">
              <a:rPr lang="ru-RU"/>
              <a:pPr>
                <a:defRPr/>
              </a:pPr>
              <a:t>09.03.2017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4ED1661-68F0-4347-BCFB-4FA286090D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6"/>
          <p:cNvSpPr/>
          <p:nvPr/>
        </p:nvSpPr>
        <p:spPr>
          <a:xfrm>
            <a:off x="357188" y="357188"/>
            <a:ext cx="8358187" cy="6215062"/>
          </a:xfrm>
          <a:prstGeom prst="roundRect">
            <a:avLst/>
          </a:prstGeom>
          <a:solidFill>
            <a:schemeClr val="tx2">
              <a:lumMod val="20000"/>
              <a:lumOff val="80000"/>
              <a:alpha val="9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7" descr="0a23d80badb96b8c307939e8eccdb107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429125"/>
            <a:ext cx="2185988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B9A67-A61C-4432-B72B-6B8D7EA344D7}" type="datetimeFigureOut">
              <a:rPr lang="ru-RU"/>
              <a:pPr>
                <a:defRPr/>
              </a:pPr>
              <a:t>09.03.2017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6F7FA-DA80-47D7-B247-F55E121722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одним вырезанным скругленным углом 6"/>
          <p:cNvSpPr/>
          <p:nvPr/>
        </p:nvSpPr>
        <p:spPr>
          <a:xfrm>
            <a:off x="357188" y="214313"/>
            <a:ext cx="8501062" cy="6357937"/>
          </a:xfrm>
          <a:prstGeom prst="snipRoundRect">
            <a:avLst/>
          </a:prstGeom>
          <a:solidFill>
            <a:schemeClr val="tx2">
              <a:lumMod val="20000"/>
              <a:lumOff val="80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Picture 2" descr="Персональный сайт - О языках образования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188" y="4343400"/>
            <a:ext cx="176688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32D56-E0A6-46E6-B94C-B0C3769DB51F}" type="datetimeFigureOut">
              <a:rPr lang="ru-RU"/>
              <a:pPr>
                <a:defRPr/>
              </a:pPr>
              <a:t>09.03.2017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5D682-BDFE-4431-917C-251E2402D5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нутый угол 9"/>
          <p:cNvSpPr/>
          <p:nvPr/>
        </p:nvSpPr>
        <p:spPr>
          <a:xfrm>
            <a:off x="428625" y="214313"/>
            <a:ext cx="8215313" cy="6215062"/>
          </a:xfrm>
          <a:prstGeom prst="foldedCorner">
            <a:avLst/>
          </a:prstGeom>
          <a:solidFill>
            <a:schemeClr val="tx2">
              <a:lumMod val="20000"/>
              <a:lumOff val="80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8B610-DF42-4CDD-BB3D-25E3E006343D}" type="datetimeFigureOut">
              <a:rPr lang="ru-RU"/>
              <a:pPr>
                <a:defRPr/>
              </a:pPr>
              <a:t>09.03.2017</a:t>
            </a:fld>
            <a:endParaRPr lang="ru-RU"/>
          </a:p>
        </p:txBody>
      </p:sp>
      <p:sp>
        <p:nvSpPr>
          <p:cNvPr id="9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67539-703A-4202-A2BA-CE8D44EAA8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пля 5"/>
          <p:cNvSpPr/>
          <p:nvPr/>
        </p:nvSpPr>
        <p:spPr>
          <a:xfrm>
            <a:off x="1357313" y="0"/>
            <a:ext cx="7786687" cy="6286500"/>
          </a:xfrm>
          <a:prstGeom prst="teardrop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Picture 2" descr="Dezvoltare muzicala pentru copii de la 3 pina la 7 ani / Mузыкальное развитие для детей от 3 до 7 лет!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" y="2622550"/>
            <a:ext cx="3429000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D727F-1854-421E-A2B1-782A5FD5FA2F}" type="datetimeFigureOut">
              <a:rPr lang="ru-RU"/>
              <a:pPr>
                <a:defRPr/>
              </a:pPr>
              <a:t>09.03.2017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3937C-D6F0-4D4E-A2B5-D368D56B67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C7356-18DB-40A0-AF1C-BDAB3F402E5F}" type="datetimeFigureOut">
              <a:rPr lang="ru-RU"/>
              <a:pPr>
                <a:defRPr/>
              </a:pPr>
              <a:t>09.03.2017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D68A6-D6A7-4F1B-8AB7-98A0670782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соседними углами 7"/>
          <p:cNvSpPr/>
          <p:nvPr/>
        </p:nvSpPr>
        <p:spPr>
          <a:xfrm>
            <a:off x="214313" y="285750"/>
            <a:ext cx="8715375" cy="6215063"/>
          </a:xfrm>
          <a:prstGeom prst="round2SameRect">
            <a:avLst/>
          </a:prstGeom>
          <a:solidFill>
            <a:schemeClr val="tx2">
              <a:lumMod val="20000"/>
              <a:lumOff val="80000"/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686668-A86C-4789-8E47-86801E28672E}" type="datetimeFigureOut">
              <a:rPr lang="ru-RU"/>
              <a:pPr>
                <a:defRPr/>
              </a:pPr>
              <a:t>09.03.2017</a:t>
            </a:fld>
            <a:endParaRPr lang="ru-RU"/>
          </a:p>
        </p:txBody>
      </p:sp>
      <p:sp>
        <p:nvSpPr>
          <p:cNvPr id="102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A3A0C2-50D3-4792-B720-555CB12F1E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37" r:id="rId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375" y="5000625"/>
            <a:ext cx="2843213" cy="1042988"/>
          </a:xfrm>
        </p:spPr>
        <p:txBody>
          <a:bodyPr/>
          <a:lstStyle/>
          <a:p>
            <a:pPr eaLnBrk="1" hangingPunct="1"/>
            <a:r>
              <a:rPr lang="ru-RU" sz="1600" b="1" smtClean="0">
                <a:solidFill>
                  <a:srgbClr val="215968"/>
                </a:solidFill>
                <a:latin typeface="Arial" charset="0"/>
              </a:rPr>
              <a:t>Подготовили ученики СОШ №7 г.Туймазы </a:t>
            </a:r>
          </a:p>
          <a:p>
            <a:pPr eaLnBrk="1" hangingPunct="1"/>
            <a:r>
              <a:rPr lang="ru-RU" sz="1600" b="1" smtClean="0">
                <a:solidFill>
                  <a:srgbClr val="215968"/>
                </a:solidFill>
                <a:latin typeface="Arial" charset="0"/>
              </a:rPr>
              <a:t>Гараева Аделия,</a:t>
            </a:r>
          </a:p>
          <a:p>
            <a:pPr eaLnBrk="1" hangingPunct="1"/>
            <a:r>
              <a:rPr lang="ru-RU" sz="1600" b="1" smtClean="0">
                <a:solidFill>
                  <a:srgbClr val="215968"/>
                </a:solidFill>
                <a:latin typeface="Arial" charset="0"/>
              </a:rPr>
              <a:t>Гараев Булат 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489075" y="1638300"/>
            <a:ext cx="60975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3600" b="1">
                <a:latin typeface="Calibri" pitchFamily="34" charset="0"/>
              </a:rPr>
              <a:t>Песни кинофильма </a:t>
            </a:r>
          </a:p>
          <a:p>
            <a:pPr algn="ctr"/>
            <a:r>
              <a:rPr lang="ru-RU" sz="3600" b="1">
                <a:latin typeface="Calibri" pitchFamily="34" charset="0"/>
              </a:rPr>
              <a:t>«Приключения Буратино»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162050" y="568325"/>
            <a:ext cx="326072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/>
              <a:t>Песня Карабаса</a:t>
            </a:r>
          </a:p>
          <a:p>
            <a:pPr algn="ctr"/>
            <a:r>
              <a:rPr lang="ru-RU"/>
              <a:t>на стихи Булата Окуджавы</a:t>
            </a:r>
          </a:p>
          <a:p>
            <a:pPr algn="ctr"/>
            <a:endParaRPr lang="ru-RU"/>
          </a:p>
          <a:p>
            <a:pPr algn="ctr"/>
            <a:r>
              <a:rPr lang="ru-RU"/>
              <a:t>Оригинальная и интересная!</a:t>
            </a:r>
          </a:p>
          <a:p>
            <a:pPr algn="ctr"/>
            <a:endParaRPr lang="ru-RU"/>
          </a:p>
        </p:txBody>
      </p:sp>
      <p:pic>
        <p:nvPicPr>
          <p:cNvPr id="17411" name="Picture 3" descr="karabas-barabas-priklyucheniya-buratino-19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863725"/>
            <a:ext cx="5135563" cy="3851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250950" y="568325"/>
            <a:ext cx="31464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/>
              <a:t>Песня пауков и Буратино</a:t>
            </a:r>
          </a:p>
          <a:p>
            <a:pPr algn="ctr"/>
            <a:r>
              <a:rPr lang="ru-RU"/>
              <a:t>На стихи Юрия Энтина</a:t>
            </a:r>
          </a:p>
          <a:p>
            <a:pPr algn="ctr"/>
            <a:endParaRPr lang="ru-RU"/>
          </a:p>
          <a:p>
            <a:pPr algn="ctr"/>
            <a:r>
              <a:rPr lang="ru-RU"/>
              <a:t>Завораживающая мелодия!</a:t>
            </a:r>
          </a:p>
        </p:txBody>
      </p:sp>
      <p:pic>
        <p:nvPicPr>
          <p:cNvPr id="18435" name="Picture 3" descr="hqdefault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2420938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239838" y="712788"/>
            <a:ext cx="30654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/>
              <a:t>Песня о Поле Чудес</a:t>
            </a:r>
          </a:p>
          <a:p>
            <a:pPr algn="ctr"/>
            <a:r>
              <a:rPr lang="ru-RU"/>
              <a:t>на стихи Булата Окуджавы</a:t>
            </a:r>
          </a:p>
          <a:p>
            <a:pPr algn="ctr"/>
            <a:endParaRPr lang="ru-RU"/>
          </a:p>
          <a:p>
            <a:pPr algn="ctr"/>
            <a:r>
              <a:rPr lang="ru-RU"/>
              <a:t>Красивая чудесная песня!</a:t>
            </a:r>
          </a:p>
        </p:txBody>
      </p:sp>
      <p:pic>
        <p:nvPicPr>
          <p:cNvPr id="19459" name="Picture 3" descr="Priklyucheniya-Buratino-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2025650"/>
            <a:ext cx="5184775" cy="3887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879475" y="928688"/>
            <a:ext cx="79041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/>
              <a:t>Романс Тортилы</a:t>
            </a:r>
            <a:r>
              <a:rPr lang="ru-RU"/>
              <a:t> </a:t>
            </a:r>
          </a:p>
          <a:p>
            <a:pPr algn="ctr"/>
            <a:r>
              <a:rPr lang="ru-RU"/>
              <a:t>на стихи Юрия Энтина</a:t>
            </a:r>
          </a:p>
          <a:p>
            <a:pPr algn="ctr"/>
            <a:r>
              <a:rPr lang="ru-RU"/>
              <a:t>Тортила очень трогательно исполняет песню про «300 лет тому назад».</a:t>
            </a:r>
          </a:p>
        </p:txBody>
      </p:sp>
      <p:pic>
        <p:nvPicPr>
          <p:cNvPr id="20483" name="Picture 3" descr="Priklyucheniya-Buratino-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750" y="1897063"/>
            <a:ext cx="4778375" cy="363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455738" y="568325"/>
            <a:ext cx="38830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/>
              <a:t>Серенада Пьеро</a:t>
            </a:r>
            <a:r>
              <a:rPr lang="ru-RU"/>
              <a:t> </a:t>
            </a:r>
          </a:p>
          <a:p>
            <a:pPr algn="ctr"/>
            <a:r>
              <a:rPr lang="ru-RU"/>
              <a:t>На стихи Булата Окуджавы</a:t>
            </a:r>
          </a:p>
          <a:p>
            <a:pPr algn="ctr"/>
            <a:endParaRPr lang="ru-RU"/>
          </a:p>
          <a:p>
            <a:pPr algn="ctr"/>
            <a:r>
              <a:rPr lang="ru-RU"/>
              <a:t>Приятная песня и чудесный голос!</a:t>
            </a:r>
          </a:p>
        </p:txBody>
      </p:sp>
      <p:pic>
        <p:nvPicPr>
          <p:cNvPr id="21507" name="Picture 3" descr="46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916113"/>
            <a:ext cx="5545138" cy="4429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>
            <a:grpSpLocks/>
          </p:cNvGrpSpPr>
          <p:nvPr/>
        </p:nvGrpSpPr>
        <p:grpSpPr bwMode="auto">
          <a:xfrm>
            <a:off x="3071813" y="2071688"/>
            <a:ext cx="3286125" cy="823912"/>
            <a:chOff x="3071802" y="2500306"/>
            <a:chExt cx="3286148" cy="824641"/>
          </a:xfrm>
        </p:grpSpPr>
        <p:sp>
          <p:nvSpPr>
            <p:cNvPr id="22530" name="TextBox 14"/>
            <p:cNvSpPr txBox="1">
              <a:spLocks noChangeArrowheads="1"/>
            </p:cNvSpPr>
            <p:nvPr/>
          </p:nvSpPr>
          <p:spPr bwMode="auto">
            <a:xfrm>
              <a:off x="3071802" y="2500306"/>
              <a:ext cx="642942" cy="824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480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2531" name="TextBox 15"/>
            <p:cNvSpPr txBox="1">
              <a:spLocks noChangeArrowheads="1"/>
            </p:cNvSpPr>
            <p:nvPr/>
          </p:nvSpPr>
          <p:spPr bwMode="auto">
            <a:xfrm>
              <a:off x="3786182" y="2500306"/>
              <a:ext cx="714380" cy="824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480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2532" name="TextBox 16"/>
            <p:cNvSpPr txBox="1">
              <a:spLocks noChangeArrowheads="1"/>
            </p:cNvSpPr>
            <p:nvPr/>
          </p:nvSpPr>
          <p:spPr bwMode="auto">
            <a:xfrm>
              <a:off x="4857752" y="2500306"/>
              <a:ext cx="561979" cy="824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480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2533" name="TextBox 17"/>
            <p:cNvSpPr txBox="1">
              <a:spLocks noChangeArrowheads="1"/>
            </p:cNvSpPr>
            <p:nvPr/>
          </p:nvSpPr>
          <p:spPr bwMode="auto">
            <a:xfrm>
              <a:off x="5715008" y="2500306"/>
              <a:ext cx="642942" cy="824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ru-RU" sz="480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890588" y="765175"/>
            <a:ext cx="7515225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/>
              <a:t>Мы очень любим песни из кинофильма «Приключения Буратино»!</a:t>
            </a:r>
          </a:p>
          <a:p>
            <a:pPr algn="ctr"/>
            <a:endParaRPr lang="ru-RU"/>
          </a:p>
          <a:p>
            <a:pPr algn="ctr"/>
            <a:r>
              <a:rPr lang="ru-RU"/>
              <a:t>Музыка Алексея Рыбникова пестрит многокрасочностью и красотой!</a:t>
            </a:r>
          </a:p>
          <a:p>
            <a:pPr algn="ctr"/>
            <a:endParaRPr lang="ru-RU"/>
          </a:p>
          <a:p>
            <a:pPr algn="ctr"/>
            <a:r>
              <a:rPr lang="ru-RU"/>
              <a:t> Эти незабываемые песни мы слушаем с восторгом </a:t>
            </a:r>
          </a:p>
          <a:p>
            <a:pPr algn="ctr"/>
            <a:r>
              <a:rPr lang="ru-RU"/>
              <a:t>и с удовольствием поем в караоке.</a:t>
            </a:r>
          </a:p>
          <a:p>
            <a:pPr algn="ctr"/>
            <a:endParaRPr lang="ru-RU"/>
          </a:p>
          <a:p>
            <a:pPr algn="ctr"/>
            <a:r>
              <a:rPr lang="ru-RU"/>
              <a:t>«Приключения Буратино» - наша сказка, сказка детства.</a:t>
            </a:r>
          </a:p>
          <a:p>
            <a:pPr algn="ctr"/>
            <a:endParaRPr lang="ru-RU"/>
          </a:p>
          <a:p>
            <a:pPr algn="ctr"/>
            <a:r>
              <a:rPr lang="ru-RU"/>
              <a:t>Мы часто смотрим фильм и не хотим взрослеть! </a:t>
            </a:r>
          </a:p>
          <a:p>
            <a:pPr algn="ctr"/>
            <a:r>
              <a:rPr lang="ru-RU"/>
              <a:t>Ведь черепаха Тортила дает нам совет: «</a:t>
            </a:r>
            <a:r>
              <a:rPr lang="ru-RU" b="1"/>
              <a:t>Юный друг, всегда будь </a:t>
            </a:r>
          </a:p>
          <a:p>
            <a:pPr algn="ctr"/>
            <a:r>
              <a:rPr lang="ru-RU" b="1"/>
              <a:t>Юным, ты взрослеть не торопись</a:t>
            </a:r>
            <a:r>
              <a:rPr lang="ru-RU"/>
              <a:t>»…</a:t>
            </a:r>
          </a:p>
          <a:p>
            <a:pPr algn="ctr"/>
            <a:endParaRPr lang="ru-RU"/>
          </a:p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3141663"/>
            <a:ext cx="8229600" cy="1143000"/>
          </a:xfrm>
        </p:spPr>
        <p:txBody>
          <a:bodyPr/>
          <a:lstStyle/>
          <a:p>
            <a:r>
              <a:rPr lang="ru-RU" sz="4000" smtClean="0"/>
              <a:t>Это лучший в мире музыкальный фильм!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628650" y="692150"/>
            <a:ext cx="7585075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/>
              <a:t>Если бы у нас была возможность сняться в фильме </a:t>
            </a:r>
          </a:p>
          <a:p>
            <a:pPr algn="ctr"/>
            <a:r>
              <a:rPr lang="ru-RU"/>
              <a:t>«Приключения Буратино», то Булат хотел бы попробовать себя </a:t>
            </a:r>
          </a:p>
          <a:p>
            <a:pPr algn="ctr"/>
            <a:r>
              <a:rPr lang="ru-RU"/>
              <a:t> в роли Буратино, Аделия исполнила бы танец и песню фонарщиков,</a:t>
            </a:r>
          </a:p>
          <a:p>
            <a:pPr algn="ctr"/>
            <a:r>
              <a:rPr lang="ru-RU"/>
              <a:t>вдвоем сыграли бы в театре кукол,</a:t>
            </a:r>
          </a:p>
          <a:p>
            <a:pPr algn="ctr"/>
            <a:r>
              <a:rPr lang="ru-RU"/>
              <a:t>потому что мы любим музыку, театр, любим танцевать. </a:t>
            </a:r>
          </a:p>
          <a:p>
            <a:pPr algn="ctr"/>
            <a:r>
              <a:rPr lang="ru-RU"/>
              <a:t>Мюзикл «Приключения Буратино» не смотришь, </a:t>
            </a:r>
          </a:p>
          <a:p>
            <a:pPr algn="ctr"/>
            <a:r>
              <a:rPr lang="ru-RU"/>
              <a:t>а участвуешь в нем.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AutoShape 2" descr="картинка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18" name="AutoShape 6" descr="data:image/jpeg;base64,/9j/4AAQSkZJRgABAQAAAQABAAD/2wBDAAkGBwgHBgkIBwgKCgkLDRYPDQwMDRsUFRAWIB0iIiAdHx8kKDQsJCYxJx8fLT0tMTU3Ojo6Iys/RD84QzQ5Ojf/2wBDAQoKCg0MDRoPDxo3JR8lNzc3Nzc3Nzc3Nzc3Nzc3Nzc3Nzc3Nzc3Nzc3Nzc3Nzc3Nzc3Nzc3Nzc3Nzc3Nzc3Nzf/wAARCAB4AGADASIAAhEBAxEB/8QAGgAAAgMBAQAAAAAAAAAAAAAAAwQBAgUABv/EADEQAAIBAwMEAQEHAwUAAAAAAAECAwAEERIhMQUTIlFBcQYUIzJCYWKBkaEVJDRykv/EABcBAQEBAQAAAAAAAAAAAAAAAAECAAP/xAAdEQEBAQEBAQEBAQEAAAAAAAAAAREhAjESQSJR/9oADAMBAAIRAxEAPwDLwujSpIJ52q8UoUBFcsV+NPzU3iskfiQN6WhnOR20wTsT7rp2gyJlCPrl0v8ACgEVCzxsAO8wbG+1WQQQsslwoYk48t8UW4uEcmJImX2VWnJidu8US5QJo7hYg5BK80a87k6osUZ1LvxzSar3HdCjLIACpxijxXsuh43TJA2I5FTm/FTn0fp9u8qSBQocbvrbGKefo11IBpxp52aqfZ8f8gsFKkDVqPFa6LGNWm52O2DU2rzrOXo91Go0p5Y33FWHSrwspKk+xqFaKxDA/wByARzgnFFESopK3BAJ3IrfofkiOn3qqcKwX0KhYmQlWL6xyDWrEp1hUuC+r+uKWvtS3DhTvtt7qpdR6mPEXjF4xp1YJ+RVun26SS6JjyMkChskiwLrYYPBqbaMmTJztvsad/zrTLTDC3juTE4UJ8M2+/1qbeUyTShXRh+kDmlZAsFwRN5ZkyQfim1jtkw6sqM3GKjXT84tLG6N3HwWbAXxwP3oLqomY68qVG4+KLfTTQRiJ2U6fJW+tAUMyKpIxpzzVedllTcutv7MlRHcmQZTA45rV1WhzmJtz8nNY/2cYxiYqDk6c4r0VzNHbQvPKrBFGTgZqPX0ypt4LeaMMqbfIzTAtIiNIBAPO9CsrmK4hWWHVocZG2KZSVDJoDeeM4yKltqIbeKN9SLg/WsvqL4vnJOMAbCtoJnhmJ/bFef6xC7XrEDUMDaq8/U+uvKzxyPCEUgnPx8UJCLbwlHkdjmnbeCWRF0IXAP6atNYXU8ZDQ+a8EkVv0rOazbgrIS7SA4Ow90GFiJl0tjG4rRXpF4+zQ4HrUKg9FukwRCMA5JLCt/XWe/M82f0teSGWFmLZaptNbKTISJAuPoK0P8ARLkyK6xKRj5YbUynS7oRurRKS53IYZAq77jjPH/TH2YAYzhvLYbU7ZW5uluopppZoy+Csi6cD0KB0WzmtZH7qhVYc55rTPc+8jI/DxsVI/zXLVX6JbWkVvCIYkxGowPPeiWdlBagiFD5HJLPk/3q2V0nSFJxtmhW7TguZFXAHiNqwo1naiC4kaNfB9zlyTmlL5VjumUqdJwSSaZszO0ymdFVRnOCN6B1dFeYr4jxByaqfU1g9LdEQKCuGzjIp8TKpILp/asjo0bJAus4Kn1TZTvO3clLKDkADGKjerkPQXCSAlWXb+FGGllOplwf40gusOGWYhRyumpAJYmWYumcgYxitrWNESrxqH/mk7zrFnZzdqedVcDONHxVJ55kCiAByTuDttRe3FJhpArN/KMGjRiB1SDvQxrKmZRlfE7ijxdQgluHgSQGRPzDRxQ07YYYxkceHFXUt3CSVwfS706cdf3z2ixtEqSFmwQdsUe0v4bnOllBBwQR81XKMNyDjfdagQQNOkwGHUbEDFMop4XMayCMkaj/ABpHqEkf3nU2CAtMuqyoUZzg+hg1jXkC2k2I2JU7nXvT5TSNmSbUpk7jkDjar2cMkU5ZpGcEcEHalLGVnC5yRjkGjpdRd1gGbUn5hniuddJDUxZ4mQFlJ2yBSsUDpIC8rMAc4wd6qL2OSPXGzkNkAj3XXF08ESukE8xJAKpzWjUVLWQuT3nxvnY1f7tMF2uXz9DQJLqVZoFWG40uNyBsPrU3PUJIXKJaXMuBsV4p6OGFglyU77+/ymiR28sePxmOCDjfilun3rXCt3LeeAg4Ac804ZdO/nRtbInsStKX7rBSeMGtBGwAPLb9qwU6tKZFR7O4UFsZJ2A91oW99byTNAkjGVeVHxTdHB2hmMpYTsATkDBoHUdbXQGcjSBk02HGeW/vWT1QmS5ASQrjHzzTKmsmxCvAQykj2Dij4ihCkrgcZJpOwlxCVBXn5OKYlKSKFfTj/tUf10nxEoiWQyRMq+wWwMV0but3qe4UxMMLGDvn60N7WFvof50SO2iDBl5BH6qdjdMtcqrBcZ95cbUT71FozqyP2akpbSOQngMTnOqpWxhCjI3HyHxRsbq9zDHNPDOrYkQ53kwMfSmbgRSpoZmU5zs+KWNrGzeR4GMaqu1vE7ZPOMbNW1hgkdzGY2V8Y0nywasnToUgCjXGEOdYfc/U1ESiHeMDyIzlqOXBjKuUAP8AKtowKxhEV7LKZEdZMaV1nIoV+3buGAyFJGd/mmYIIFYMuARx5Uj1J3aSRVIION85qpei8YvT5WIznGM/Gf60I3N1Epme5jkhQ+f4e5FW6U27+RFOxtrR9WeSMECi8phaDquqQB00Rt+RmHNNt1GCB40kkUFz45XmhPEk0OmTcYxuKHMYreJAy61xpHjk0cpPG4JbOECg8+6LHcRzK6wyJqXbJXbNZVnLAhEcetU50sMgGm1vgASF2A1HYUNsXj+9hx3ZoSmNwExmosYPugkLyA5YtySKoepbHCMd/VVS+mZ1BC6CdzprdGw9a3yXJzCUMY5bHzQOpqt/i2jlVZFIfJU8VEd8oIAVlB5wtGgujK5wMADOSKfjafgwkYUN8Y/LWVfTKlwVBAxjFaCuQu7/AOK871aVpLlkXfJ59U+Z0eqzJXcEaTpA9HmpaeYoPMg/s1dXVdaKLdShWOt9uRneqi7d3x3Wb0uTtXV1DGY7hguuSd1AG4FAlvpJF/DkcKfZ5rq6tgMW97wryOrY97Gim4cHxd2H1rq6tjKG8bOCzjHzmrdyQ6SJGA+p3rq6kVDzOq7uxA/c1SJmkkGD/iurqx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476375" y="692150"/>
            <a:ext cx="6564313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/>
              <a:t>«</a:t>
            </a:r>
            <a:r>
              <a:rPr lang="ru-RU" b="1"/>
              <a:t>Приключения Буратино</a:t>
            </a:r>
            <a:r>
              <a:rPr lang="ru-RU"/>
              <a:t>» - </a:t>
            </a:r>
          </a:p>
          <a:p>
            <a:pPr algn="ctr"/>
            <a:r>
              <a:rPr lang="ru-RU"/>
              <a:t>музыкальный телевизионный фильм создан на киностудии </a:t>
            </a:r>
          </a:p>
          <a:p>
            <a:pPr algn="ctr"/>
            <a:r>
              <a:rPr lang="ru-RU"/>
              <a:t>«Беларусфильм» в 1975 году.</a:t>
            </a:r>
          </a:p>
          <a:p>
            <a:pPr algn="ctr"/>
            <a:r>
              <a:rPr lang="ru-RU" b="1"/>
              <a:t>Режиссер</a:t>
            </a:r>
            <a:r>
              <a:rPr lang="ru-RU"/>
              <a:t> – Леонид Нечаев</a:t>
            </a:r>
          </a:p>
          <a:p>
            <a:pPr algn="ctr"/>
            <a:r>
              <a:rPr lang="ru-RU" b="1"/>
              <a:t>Композитор</a:t>
            </a:r>
            <a:r>
              <a:rPr lang="ru-RU"/>
              <a:t> – Алексей Рыбников</a:t>
            </a:r>
          </a:p>
          <a:p>
            <a:pPr algn="ctr"/>
            <a:r>
              <a:rPr lang="ru-RU" b="1"/>
              <a:t>Стихи</a:t>
            </a:r>
            <a:r>
              <a:rPr lang="ru-RU"/>
              <a:t> – Булата Окуджавы, Юрия Энтина</a:t>
            </a:r>
          </a:p>
          <a:p>
            <a:pPr algn="ctr"/>
            <a:r>
              <a:rPr lang="ru-RU" b="1"/>
              <a:t>В главных ролях:</a:t>
            </a:r>
          </a:p>
          <a:p>
            <a:pPr algn="ctr"/>
            <a:r>
              <a:rPr lang="ru-RU" b="1"/>
              <a:t>Дмитрий Иосифов</a:t>
            </a:r>
            <a:r>
              <a:rPr lang="ru-RU"/>
              <a:t> – Буратино</a:t>
            </a:r>
          </a:p>
          <a:p>
            <a:pPr algn="ctr"/>
            <a:r>
              <a:rPr lang="ru-RU" b="1"/>
              <a:t>Николай Гринько</a:t>
            </a:r>
            <a:r>
              <a:rPr lang="ru-RU"/>
              <a:t> – папа Карло</a:t>
            </a:r>
          </a:p>
          <a:p>
            <a:pPr algn="ctr"/>
            <a:r>
              <a:rPr lang="ru-RU" b="1"/>
              <a:t>Юрий Катин-Ярцев</a:t>
            </a:r>
            <a:r>
              <a:rPr lang="ru-RU"/>
              <a:t> – Джузеппе</a:t>
            </a:r>
          </a:p>
          <a:p>
            <a:pPr algn="ctr"/>
            <a:r>
              <a:rPr lang="ru-RU" b="1"/>
              <a:t>Роман Столкарц</a:t>
            </a:r>
            <a:r>
              <a:rPr lang="ru-RU"/>
              <a:t> – Пьеро</a:t>
            </a:r>
          </a:p>
          <a:p>
            <a:pPr algn="ctr"/>
            <a:r>
              <a:rPr lang="ru-RU" b="1"/>
              <a:t>Владимир Этуш</a:t>
            </a:r>
            <a:r>
              <a:rPr lang="ru-RU"/>
              <a:t> – Карабас-Барабас</a:t>
            </a:r>
          </a:p>
          <a:p>
            <a:pPr algn="ctr"/>
            <a:r>
              <a:rPr lang="ru-RU" b="1"/>
              <a:t>Елена Санаева</a:t>
            </a:r>
            <a:r>
              <a:rPr lang="ru-RU"/>
              <a:t> – лиса Алиса</a:t>
            </a:r>
          </a:p>
          <a:p>
            <a:pPr algn="ctr"/>
            <a:r>
              <a:rPr lang="ru-RU" b="1"/>
              <a:t>Ролан Быков</a:t>
            </a:r>
            <a:r>
              <a:rPr lang="ru-RU"/>
              <a:t> – кот Базилио</a:t>
            </a:r>
          </a:p>
          <a:p>
            <a:pPr algn="ctr"/>
            <a:r>
              <a:rPr lang="ru-RU" b="1"/>
              <a:t>Татьяна Проценко</a:t>
            </a:r>
            <a:r>
              <a:rPr lang="ru-RU"/>
              <a:t> – Мальвина</a:t>
            </a:r>
          </a:p>
          <a:p>
            <a:pPr algn="ctr"/>
            <a:r>
              <a:rPr lang="ru-RU" b="1"/>
              <a:t>Томас Аугустинас</a:t>
            </a:r>
            <a:r>
              <a:rPr lang="ru-RU"/>
              <a:t> – Артемон</a:t>
            </a:r>
          </a:p>
          <a:p>
            <a:pPr algn="ctr"/>
            <a:r>
              <a:rPr lang="ru-RU" b="1"/>
              <a:t>Григорий Светлорусов</a:t>
            </a:r>
            <a:r>
              <a:rPr lang="ru-RU"/>
              <a:t> – Арлекин</a:t>
            </a:r>
          </a:p>
          <a:p>
            <a:pPr algn="ctr"/>
            <a:r>
              <a:rPr lang="ru-RU" b="1"/>
              <a:t>Рина Зеленая</a:t>
            </a:r>
            <a:r>
              <a:rPr lang="ru-RU"/>
              <a:t> – черепаха Тортила</a:t>
            </a:r>
          </a:p>
          <a:p>
            <a:pPr algn="ctr"/>
            <a:r>
              <a:rPr lang="ru-RU" b="1"/>
              <a:t>Владимир Басов</a:t>
            </a:r>
            <a:r>
              <a:rPr lang="ru-RU"/>
              <a:t> – Дуремар</a:t>
            </a:r>
          </a:p>
          <a:p>
            <a:pPr algn="ctr"/>
            <a:r>
              <a:rPr lang="ru-RU" b="1"/>
              <a:t>Баадур Цуладзе</a:t>
            </a:r>
            <a:r>
              <a:rPr lang="ru-RU"/>
              <a:t> – хозяин харчевни трех пескарей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03350" y="620713"/>
            <a:ext cx="5005388" cy="58578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700" smtClean="0"/>
              <a:t>	</a:t>
            </a:r>
            <a:endParaRPr lang="ru-RU" sz="2700" b="1" smtClean="0">
              <a:solidFill>
                <a:srgbClr val="215968"/>
              </a:solidFill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908175" y="765175"/>
            <a:ext cx="53689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/>
              <a:t>Мы попадаем </a:t>
            </a:r>
          </a:p>
          <a:p>
            <a:pPr algn="ctr"/>
            <a:r>
              <a:rPr lang="ru-RU"/>
              <a:t>в неповторимую атмосферу сказки </a:t>
            </a:r>
          </a:p>
          <a:p>
            <a:pPr algn="ctr"/>
            <a:r>
              <a:rPr lang="ru-RU"/>
              <a:t>благодаря песням фильма.</a:t>
            </a:r>
          </a:p>
          <a:p>
            <a:pPr algn="ctr"/>
            <a:r>
              <a:rPr lang="ru-RU"/>
              <a:t>Фильм музыкальный и музыка в нем гениальна! </a:t>
            </a:r>
          </a:p>
        </p:txBody>
      </p:sp>
      <p:pic>
        <p:nvPicPr>
          <p:cNvPr id="10244" name="Picture 4" descr="buratino_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465388"/>
            <a:ext cx="6049962" cy="3914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258888" y="476250"/>
            <a:ext cx="4714875" cy="59293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3000" smtClean="0"/>
              <a:t>	</a:t>
            </a:r>
            <a:endParaRPr lang="ru-RU" sz="3000" b="1" smtClean="0">
              <a:solidFill>
                <a:srgbClr val="215968"/>
              </a:solidFill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124075" y="908050"/>
            <a:ext cx="4606925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/>
              <a:t>Песня «</a:t>
            </a:r>
            <a:r>
              <a:rPr lang="ru-RU" b="1"/>
              <a:t>Бу – ра – ти – но</a:t>
            </a:r>
            <a:r>
              <a:rPr lang="ru-RU"/>
              <a:t>» - гимн детства</a:t>
            </a:r>
          </a:p>
          <a:p>
            <a:pPr algn="ctr"/>
            <a:endParaRPr lang="ru-RU"/>
          </a:p>
          <a:p>
            <a:pPr algn="ctr"/>
            <a:r>
              <a:rPr lang="ru-RU"/>
              <a:t>на стихи Юрия Энтина</a:t>
            </a:r>
          </a:p>
          <a:p>
            <a:pPr algn="ctr"/>
            <a:endParaRPr lang="ru-RU"/>
          </a:p>
          <a:p>
            <a:pPr algn="ctr"/>
            <a:r>
              <a:rPr lang="ru-RU"/>
              <a:t>Озорная и радостная!</a:t>
            </a:r>
          </a:p>
          <a:p>
            <a:pPr algn="ctr"/>
            <a:r>
              <a:rPr lang="ru-RU"/>
              <a:t>Песня дает незабываемые эмоции!</a:t>
            </a:r>
          </a:p>
          <a:p>
            <a:pPr algn="ctr"/>
            <a:endParaRPr lang="ru-RU"/>
          </a:p>
        </p:txBody>
      </p:sp>
      <p:pic>
        <p:nvPicPr>
          <p:cNvPr id="11268" name="Picture 4" descr="1376983608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2781300"/>
            <a:ext cx="4632325" cy="3328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692275" y="692150"/>
            <a:ext cx="4257675" cy="56673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3000" smtClean="0"/>
              <a:t>	</a:t>
            </a:r>
            <a:endParaRPr lang="ru-RU" sz="3100" b="1" smtClean="0">
              <a:solidFill>
                <a:srgbClr val="215968"/>
              </a:solidFill>
            </a:endParaRPr>
          </a:p>
        </p:txBody>
      </p:sp>
      <p:sp>
        <p:nvSpPr>
          <p:cNvPr id="12290" name="AutoShape 2" descr="data:image/jpeg;base64,/9j/4AAQSkZJRgABAQAAAQABAAD/2wCEAAkGBxQTEhQUERQVFBQXGBgaFBYYGB8XHBwgHBcYHRgVGBgbHyggGBwlHBwaITEhJSkrMC4uFx80ODMsNygtLisBCgoKDg0OGxAQGywkHyQ0LCwsLDQsMCw0LCwsLCwsLCwsLCwsLCwsLCwsLCwsLCwsLCwsLCwsLCwsLCwsLCwsLP/AABEIAOEA4QMBIgACEQEDEQH/xAAcAAACAgMBAQAAAAAAAAAAAAAABQYHAgMEAQj/xABSEAACAQMCAwQECAkHCQgDAAABAgMABBESIQUGMRMiQVEHYXGBFCMyQlKRodEVM1NykpOxwdMWJENUVWKUNERjc6Kzw9LxF4KEo7LC4fA1RYP/xAAZAQADAQEBAAAAAAAAAAAAAAAAAgMBBAX/xAAsEQACAgIBAwMDAwUBAAAAAAAAAQIRAxIhEzFRIkFhBDKhI5HwFDNCUnGx/9oADAMBAAIRAxEAPwC0KKKK8Q9UKXX/AB23hdY5ZVR2wQpycA5wzYBCKSCNTYGaYMcddqjnbRyNK8CSTLMuGZdPZv3cBkZyNWF27pK++nhFPuJOVdiSCiuHhd4HUqEaNoyFZGxkd0EbgkEYI3BrXxLjCRFV+W7aiEDKDhfltliFAXbOT41mrukbsqs38QvViCl86WdUyBkAucLq8gWIGfWK4eE3UaubeFCVXWzMoxGhLkiMn6WD0HTFRDjvNRRlkuZET50MCZlOxOmTs+6ZfMMxVQVBUNjNLeHekFZpdUUoWY4GmRBCJAOiN32RjuQDqQjPzulXWCWpF5VZbVFcfDeIpMpKHdTh1OzI2M6XU7qfHfqCDXZXO013Lp2FFFFYaFFFFABRRRQAUUUUAFFFFABRRRQAUUUUAFFYTSaVZvIE/UM1F+TeeYeIvIkMcqdmoZi+nG5wANLH1/VTKDabXsK5JOiV0UUUowUUYorLMsKKKK004OOW5khddOsHGpPpgEFk94yN/OkH4Sj1lo5ItR+SskUhljwoGhYh0A32GOppjzhcPHCrozKFYl9JCkjs5NKZKnAL6Mmql45zzdIQpiAyuxe5eZWB+evZusbDr5iurDjckc+SVMnq8fJ7aK1LmYN/OJXQI4JUYKxNgRqF2DSYUYzhzkGEcxc6LCBDbaZHTOnGXhRiSWbJ71zKWJOphpyehIzUQ4rxe4mTRI+I85ESaUTOx+Suxxtuc9etN/RnwXt7oO2AIyvZ9PltkqfI6FVnx5qPOupY4wVsi5uXCJjyxyzpVnvJ/wCczZYgyaGc5ACGTSWRAcDPi2QNhvBedOFCOdnGvs5ASNQGpSCVeJyuAXVlIz4gZq5p84PZqqltMUQddfaBGLKjJrV1dG1sSe7jffNRj0ncNEdpGuothJ2ZzjU7mWBmfI23ZjtU4ZHtz7jSgqEXo75jcOsbEtLGpMbflYl3e3YfOYDLIeoKkdDVrX/G3R8Q2s1yuBl4zGACQDp77rnulTkbb1878s3Gi9tXUnInjz73AI+okV9DcpuOx227wAB64EUYHt2wKX6iKTujcMm1Vmg8xz434befXCf+LR/KSfw4bd49sI+ztajPKHOt1crxIy9n/No2aLSuMECXAOT3vkDr5VCf+1HiQZQZIjnT/RjxO4/dSLA22qX5GeWvdlufyin/ALNu/wBKH+LXo5hn/s27/Sh/i0k9KPM1xYG2ktyuGZw6MMqwABGcbg9dxWzlX0m2t1hJf5vKcYDnuMfJX6dfA4NJ03rsojbq6bHS8enP/wCvuR7Xh/iVsbi9x4WMvvkiH/vNHOV28djcyRNpdYmZGHgcbEVU3InN97LxG2iluZHjZiGUhcEaGPgPMVsMe0XKlx/0JT1aVlsHjFxj/IJc+Xaxf81H4XuMbWMvvli/5qd17Udl4KavyIzxa68LB/fNGP3mop6ROZr6G2V44mtPjFBk1xyZBB7oGDjfBz6ql/OF08VjdSRNpkSF2VvIhSc71R/AeKz8Qura2vp5JYJJO8hIG4ViO8Bkb10YIKXqpcEckmvTY/8ARvzdfz3bKzNdYhY9mzrGBh4+/q07nBx76spr+/8ACzi99wPtwlV16QeDR8IEE/DS8Erl43bWXyuAcYfPiB9VPvQ9zFNcxXHwqRpCjqQ7YGAV6bDHUZ99NkipR6kVwLjbT0b5JILziX9VtR/4lv4ValuuK75t7M7/AJdx/wAOuX0l8TZeHzPbTaXUocxsM41DI2quPRhzBdS8TiWW4mdCr5VnJBwp+b0znxpI49oOVIeU6ko8lpXN7xDs3121sq6WyRcnIGk77xYqNcg8uy2idraiCSSaKLWHuDgbZJAWEkZJ6E7dKsO/UGKQHpobP6JqnvQMo+EXODn4lf8AeeNGPnHJhNVNFktNxLO0Nlj1zy/wagHpZvbmOSzLymFmjl1iB2K5DL0zp1dcbgVb9QPnnk88RvIVZjHHHC5dxgnLONKgH2E5pcM1tyhskXXBSf4Zu/61N+teira/7GLf+sz/AKKfdRXX18X8RzdKZZ1FFFeYd4YqpfTNwZRH2qLjBVgAMYLNpk6fSzGfaM+Jq2qhPpRUfBnzjLQzhfaoWUf7s1b6dtTRLKrifPqNk+urX9FUA+CyuQoGJMsy5TvHBZsEHAWIjPhqqqQPHfp/1P7au3kThunha6iWBeJmwM/FsUkZCB1GHOfaa78z9JyYlyPOGzdJXD/CJIx2MTPqlihP0RJ+Mk21Pvk7DfSMw30tXQjiEICamKr3V0A4PaTOEHycu0XvB8ql8HEwkYmmKh3dhEpkZkY6Q3aqZMlAgLgldiFOM5Aql+aOMm6uSdRZFJSNm7urvEtI30SzEk+rA8Kjii3KymSVRo0cp2pe9hwM6HWTAHXQQwUe1gF99WDzYWt+IWCLrfsmGMMo7Ruzt8qMsAG8d8DvDzrTyFyv2IWa6VkbKv8AO1ga/il0rvlmBOnyG4zjEvl4XFd3XwpiHSBo3RcnBLxQkOGBByNOMHIPlTzyLb4MjB6kT5H4ddwC8Z7Kd47tcIUeIEK3aHV3n64cfvrhfkDQhf4NfZRdQDNbae7vhiGyR6xvTv0R30r3l9G8jtGmyKWJVcSsBpHhttVj8c/yaf8A1Un/AKGqU8rhOq8DxxqUbK49IsV7fpDGlhJG6uzjMsTZGMHo23UVV/FuF3FsdFxCYjsRqUb/AJrDII/NPt6V9Ei5Yy2RYaTJHJrXyzGrY9xApnf2EcyFJkWRD1VgCPtoj9RpSo14dubPnPgfMN0qi1DvJBOVjMTnYhnAIjZvkEjbI236VZ3DuUo7aSOeGwdJI3UqWuQ3XKld/PVt68Vy8V9FIWaOWxk0qHQtFIScAMpOh9z4dD9dWJxdsID/AKWD/fx0ZM0XWvuZDG/8jjPErn+pn9cn3Vpbit5qwLHbzNwo+wKafV6BXNsvBen5PnXmHnniBNxBNL3S0kbJhdhllZQQuSPDNTHk3kUxtDcm3fUiLJFm5VlZ9IK5TslKDfPU49dcn/ZYbx57j4SI9c8+EMerpM43OodcE9PEVbnD7URRRxgkiNEQE9TpUKCfXtXVlyxiqgQx423ciD8e4beXqot3w+Fwjak03jR4JGDkiM52pbccFnsbK8NvaRW6tExdhdtI4wNiuYxjAzsDucbirSrnvrNJo3ilXVG6lXXcZB6jI3FQWeuK4KPF73yfNHBbyea6t45He4DzRDspZGKPlx3XznY+JwfHY1c8fCZIXSWPh1hDIHGGjlK9cjTtCOoNM7DkPh8LpJFbKroQyNrckEdDuxB99PL1chceDof9qqZPqFJ8IWGJxXItFzfeNtbf4lj/AMGtIe+XdLa0BPXEzD7REM1IaqC35iuW5g7AzyGETuvZZ7uBG2Bj21PGt7pLgab1qywY5+InrDaD/wDq5/8AZWg3l8JNPYWzv2eogTMg+UQvWI+vxqH+mzic0TWoikkjBDklHK9CvUDrWPoVv5ppLppneTSsagsxbHeYkDPTzp9P096Qu3r1Jb+E+Kf1G3/xJ/5KKlOKKj1F/qimj8s9oooqZQKhfpTA+CgldRAuMerNpPv/APfKpPxSKRlTsm0kSRlt8ZUN3194pL6QlBtd8Yy4Of70Ey/vquLiSZOf2s+bmB9Y22/bV58t30kUMcEGELQK/aFDKqsI7VdOkMCxIbAHmR4VR8CE+rbx6ez31dXA9T8JbQpMqxK8RXIwVtIxnK9PHqf2V35uys5MXdiTmeyv74Yjicw9XmkGp3Kk4GIwQqDwVAfEk5qC21xNaTA9nGXQ93WobDK2cqwwQ2fHORtV1yXcMmZFkAh0L8HMc5jaPEe0SQru0hfHhuGx4YMb9I3LXbQQ3Ld27SH+cqgHecQ6+8B491x68ilhk/xY04e6NvLnNgucq+Y5lUl1GC4GdRkRipEqg4YqVLr1BapUkzQtLHHbyyqwhKtGVZfxSjBZmBJ2znxyK+fOH3bxOkkbaZEYNGem+f2eGOm9X9yVJ20cpVtKP2LxBfmoyAhPcwdfYopc0NeRsUtnQq5Y4cLGe4mS2v5GmJ2aNMKNRbAw++56+qpDdceLoyNZXuGUqcRr0Iwcd6pHRXJLIm7aLqFKkyMScTkZ45BY3hMYYAZhXOoAHIL5Ph0rP+Us+f8A8bef+V+3tMVI6KzdeDdX5I6eYrjw4bde9oR/xK57viN1MuiThk+nUjDFxADlHV1/pNu8oqVUUbpe3/oavyIBxq7/ALNm/X2/8SqY9KM8snEHMsbQtojCxllYqNAOcoSpy2rxqb+m+9kjWz7OR49TS6tDFc4EeM4Iz1NRf0Zcvx8QlufhbSuUWMq2sg7lup69FGN/CuvClGPUOfI23oS/0acTuY+HQrHZSzoC+mQSwqCC7bAPIGGOm48Kk543d/2bN+vt/wCLTPgnCY7WFIIQRGmdOTk7kk7+013VzTyRcm6LRg0qsjw43ef2bN+vt/4tdMPErphvZMnqaaM/+kmnNeUjkvA2r8it7256C1B9ZmUD9mfsrRNdXpG1pCT1w1xjp06Rmnde0bLwGvyUx6WuJXaSWxk+IIVjohmdgwDLuSFXBHTfzqS8P5cc3T3q2kTXAkY6jdOFB0hdlEWOnnnrT3m7kuDiBRpzICgYLobGQSDg5BzuKqrit66cdj0u6q09oxAcjZlh1AjOD4j311wkpxqPDOeS1lbJdzPwW74hIgueHaezLBJY71FGD1yChbBI+jmuPl/gV9Ys7WXD2DOApM13FImA2fkqFOeuN9sirYryoddpVXBXpK7sh34W4x/Z9v8A4gffXlTOik6i/wBUNo/LCiiiplBLfwymY6WlGVURlWwqnvanI6Oc6e6+xHSuHmSYS2UTuMBwGYeWYZCRTvi05WPCfjHOiP8AOIPe9ijLH1LSPm+ER2scSjuAOoB32W1mxn6qtDlolLiz50Zhgesb9fsz66uf0b3hFhG+5IZVAETSEgKyFVVcY+R8o7DHrqlkO23T1491XH6Kn7WymXUwbvDSrCMYDajpcbqPjMEjcZ23ruz/AGnLi+4k1ujRSGMZ+SXtfi0LFMAGDL4IeM7jJ+Sw64rn4qSkL6lkGWUyPLp7RywZS2hThECggDYeQ2312t1GYmKPC/Y/HR6GkJ7oAcAy/jFZCyll236Uv5v0R2tyUVV/HEFYTB8iMxqCWOZDqmGGHd2OMVzxXqLN8FIx7YJ322zVx+imGdoAYZVjHZAd6PXus9wBvkbYIH/SqiDLv1x5eur19D8Gmz6YwFX69UpHu7XHuq/1DqBHCrkPo7G+z3ruEj1W2D9faGtkljeHpdoN/wAgDt4/Op1Ub4zznbW11FbSthpBu3UISQED+I1Z61wRcpcJfg62ku7NsvC70lsX5UE7AQRHHqBI399ak4HeePE5fdBB/DrXcc92aXQtmkwdOTJ/Rg790v7jv0ztnNeWfPVtJd/BRrUkDs3dGRXJz3V1AHw2PQ+FPWTx+Bbh5N54Fd/2lP8AqYP4derwO7zvxKfHqht/4VK+bed2tJV0QGa3RtN1IoJ7NiAVUHpkA5OfMDINTQGsk5pJuv2RqUW6RE+M8rCSPVeXbyJFlwZYoCEwN2/FDbHn5Vy8ucvZiWWyvZIo5BkaLaBNWCVDEGLJ6bZ8MYqT8f4Ut1by27kqsilSR1HiCPeBVX8gcwy2V1+DrhhJCXZIZBnAYNjuN0Kk7EfNbang5Sg6fK9hZJKXJLeIvJBNBDLxO57S4YrEBDbnp4t8VsOgz5mmI4Hd/wBpT/qbf+HWyDmC1mvGtVw80S684yFI2KhvpDVv+d7afUkpNVx+ENGKZHvwHdf2lcfqbf8AhVmOCXH9o3P6u3/g0+rwmk3f8SG0Qj/Atx/aNz+rt/4NYtwS58OI3H6q3/g1zr6QOHF+z+FJq1acFXAyDj5RXTjPjnFY8uc6Jc3Mts0ckEqZZFkBBdNu/jGx3Bx5e/D1kXNfgX0dr/J1JwW6z3uIzn1CG3H/AAqTW/JQm7C5M7ibs4m1mC3dgwRSp1GLORtj2VOK02sAjRUBJCqFBJycAYGT41iyyXY140xMeB3HjxG590duP2Q0DgVxn/8AI3OPEaIPsPZbe6t0/M9slybVpAJljMjDGyqADu3QHTvjyrkk54s1tVu2kIhZtK5U6iQdwE67Df2b1v6nj8Gejz+Tr/Ar/wBcuvrj/h0V1fhmD8oPt+6is/U8fgy4efyd9FFFSLCG4vXbVJGY9adoYoiMs6xtpkOc5XLDAIG2VznOK4efLgG0aRT0gndT5aoSqn/zPtrN5SjSCNoUkQSI4mbs8K7mSOZdjqXB6bZIIyMVFPSPMFspVBIEhjSMHbu5jO/iMxwBseTjzrqhG5I55PhlM6cDzq0vQxeZEkeFOHUkHG6yIykH1a0jz7arQ24xkb7D35O1PuSOJfB7pTq0h1KajsqklWRm9QkVc+rNduRbRaOWDqVls28rS5jDGRmTQys/aSK76RIxQj+aqi6xjoe7j1xf0qcRAiECEkyOSTknCI5zjLE96Q7AbYiGNsVMOJcdEaTzSFo1JVc4KsqhRmBQQA0pcv3hkBSDnYCqM47xFriZ5X7ur5CjoijZI1/NG3rO/jUMUW3bLTdKjmsLLtZEiU4LnGT0UeLN6lGWPsr6Z5UtOztkGkrqy+kjBAb5IPrCBQfZVU+jLkp5X7abATcODvkbfF+1vHyG3VtrtpPqsifpG+nhXIv4+kxt5hasFn0N2ZIyM4/b4D11AuR0h4jZxw3Kq09vMZLjWMuTrZgxzvuTpbO3cK46Ys2ojechQPeG6DyIHBE0SHSshJGckbhTgZUbHHtzDHNJNPgrOLbsSemG3QLYMFUEXKKGAAwp3K+zIG3qrbzcinjfCQfKQ/Vkr9oqTc4csR38SxSMyaXVwy9RjYgZ8x41om5Lt2ltZWMpNsPi8uck6tWt2+Uxz4Zx6sbVSGWKirfkSUHbr4IvyqY/hPEo7i5AjW5LtAcAMMr3iTuV1aQQPEDPWrNNIb7lG1kuo7to8TRnOV2DHGAXHziPOn1SyzUqaKQi49yIelLiclvYs0bFdTojsvygrHDaD4NjbNL+IWltdHhcVo8TdlIJR2bBtMcaksO70+MKDfxzUz4rwyK5iaGdBJG3VTn3HI3BHmKR8mcmxWBmKNqMjbEjdUHyUz1PrPjimhOKh8iyi3L4EE91BbcwFnZIlezA8gXaQYG3ziBn11Y4pRxDly3muIbmRMzQ/IbpnY4DD52MkjyJpvSZJKVUNCLVhUD9K3EriCKFo1ZrbWPhWklW05GE1D5KtuCfYPGp5WueFXUq4DKwIYHcEHqCKzHJRlbNmrVFPcyXvDI4bO7sIIWZbiJ5EXZlVcnTJ10ZYAb9fDNObPi7/huIymBhPBpjZAToxqPZrIflNnqR6hgVKrbkq0S1a0EfxLnL74ZjnIJYb7dB5CsOOck21z8G1Boxb/IEZ0d3HyMjdRnByN66OrB8O/cj05LkkgNe1qtbdY0VEGFUBVG5wB03O599ba5DoK/5hmh/Ddmrw9q3YvqxHrPebCM3qXDbnpmoZchBw3i8KwOHS6Ldpo7oXt4wqq3zcBTt5GrwMS6tWBqxjON8dcZ8s16UGCCBg9duvt866I56SVeCLxWVj/Liy+hP+qNFWF+ELf8AKw/pL99FV6y8MTo/J3UUUVxHURnnCOUmMxxxNg4DMyqwJB+cQWVBjogLEnbABzAOPcoX92oaSSIFc6YlR403OS4aXBdiQMk5PTerkIpfNwK2fSXgicr8kugfH6QNdGPNqqIzx7FFJ6NLojJKKd9i0fh06SHORWib0f3Y2AU+8AeWzFqv5OC24ORBCCAVGI1GAeoG22furyXgduw0mFMDGwGnp+bj6qr/AFbJ/wBOUenLN7cuvbmeXTlF0hZFUDwVtehd8A1MeVfRkyd66KqQQQY21SbZGjWRpjGnrpGSejDAqybW1SNQkaqiDoqgKB7ANq3VOX1MmqQ8cKXc1WtusaKkahUUYVQMAewVtoormLBRRXDxi+MKB1UN3hqBJGFwSzDAJJCgnFalboG6O6iue5nxG7oQSFJGdxsM7jIpTbceOMyKTnRpVEJbeIOxIBO2+w9VaoN9jNkh9RSiHjyksCjrpfSxOMfLdNXXcakPTzHrrGPmFCoOlgSIiFJXJEpUDG+DpyM+/rW9OQbIc0VxcQ4gIjGGBPaMVXHnjYHyz0z50uuOZ40WRmST4tiCAAScNIpK7747Njt4e/GKEn2BySH1FLp+KhWI0sQADkFcHJQbb5+ePqNYx8ajJQDOXXKZIBJ06tGM51YBPuNGjDZDOilg4wpdE0Nl9OnpjDByCd9vkfaKxPG00awrEaUYgYyNRA0kdQRqB9h2zRpINkNaK4DxEdhHMFPxgj0qevxhULnHTBYZrAcWGplKnKnA6bnXo89hnzo1YbIZUUmueYERWcqSoEZAyNR1gnZc52AP1Gu68vhHHrxqyUCgeJdgF36AZI3o0ZuyOuuLilgZlVC7KmoGRV+eB/RlvBScZx1GR41xDmBe6dBwyagSyjrE0gzk7bIwz06VhHx/XHEyqVZmUMrb4zKkbDO241Z93SmUJLkVyTGH4It/yEP6tfuorP4UfoH6x99FFzM9J1UUUo5g4+lr2QKPJJM2iKNBlmIGW9QAG9Ik26Q7dDeitcMmpQ2CuQDg7EZ8CPOtlYAUV5mvaDQooooAKKKKACtc0KsMMoYdcEZ99bKKANRt10ldI0tnUMbHPXI8c1rNhHjGhMbfNHgML9Q2rporbZlGiO0QdEUZOTgDruc+3JP1msUsIh0jQdPmjwxj6sD6q6aKNmFI1TW6vjWobHTIzj2Vqk4dEwIaNCCcnKjc77n17n6zXVRRbCkcMvCoiDhAuRjKgA4yDj2bD6q3/BI8g6FyOhwNtiNvLYke+t9FGzCkaRapkHSuRjGw2xnGPLGT9Zr1bdB81fqHurbRRbCka2gUrpwNO2B0xjGMY6YwPqrH4Mm50rk5zsN8nJz763UUWwo0S2iMMMisNtiAenTr5ZrMxDTpwNOMYxtjyxWyiiwpHLFw+NVUBAQi6VLd4gYxjJ36EisxaIMAIuAcjujY+Y9db6KLYUjX2K/RH1CitlFFsKCk3MGk9n3dTI+oMrDXGdLYcIfl56FfEE9ac0i4lOGn0KdLImqVydo0JOGVdx2j4IBPQKT7Wh3Fn2Ns01wAR2es4AHZsFGfpEsQyE7DTvjzNL5OL3CFGna3twd2jdsuQN2CqpYsceINRTnHnxIM29qzqy9QhGfWHkIYhiTnC5PmwOVqrLrjUsja2chiMEpkHGOhbqfXk1148Fq2QllS7FycT5nuImYieGIEHSl0UU5znIA0OoA2wVYnbpSiLnecMC/EbEj5wCPj3HQfr32+uqgPXHQnxJ8D51mc53OPX5+VX6MSXVkXzy9zwZXVZJbaUtsFhJD5x4K5Ut7ACfKnc3F5USQoEuHYSSW6r3MqoUrEwO4k72PXgnbpXz5wK+jgnilkRpFQ6tKtoJYdATjoCM48cVNX9JyaAOxkPidXYnJySDqKeZJ6eJqU/p1fCHjl45LZ4txRo7csqgzEBQmoAK7DPfboqqMknyXxqM8v83GaXInimjDqkgjDKV1kqjgMuXXXpGQRjNV5PzrdXR7KztwGbI7gMr4PdJAwEjyDgkKOvWpd6NuSpLd+0lZSTgOEOVXSwYJq6M+sKTjIAUjxpHijCL2GU3KSotGiiiuI6gooooAKKKKACiiigAoJrR8KHadng6tGvONsasYz558KzlPdb2H9lbRlmUcgYAqQQdwQcg+sEdaypfy+oFrAB0EaY/RFMKH3BBRRRWGhRRXgNAHtFFFABRRRQAGq59KXH1topFhISaUqNQ+USANTZHTQpGD5uPKrGqquY+XfhPEYp5iDaIvayMRswMh0QgH5TNgLgdd/MVf6dLa2Ry3VIhnLnIM9xGJncW0L7IzAs8m/zI17zAjPXrjxqWWnoytlYdq9wehPejTbPiqq5yfLIJ38qmV3l1ByY2boQSAiD5SjT0RRjUQe82FG3SG+kPmL4KnweE6JpASzDYxIRjGR/TOOpHQEAYGM9KyTm6RHSMVyJOL8DspZ/gnDInaUZ7ad5GKRAHvnHRyP27DJqUcP5BsVXRJG0rqNTs8rJ1GcaFICHcHxwCMnJrf6NeDrbWYkZW7SUa5COo7uYoyeo2IOPFpBXZzLcFLWZsuAkUrd9Sh1suhsgjLDVIx1ezHSllkd6pmqKq2Q7lWws7y5lEFnF8HjAVCxkLOzHCsWZ+6uAzYxnC+up7w7ke3wC1vbxsCdliDEHPXU7OpyMHp41FPQ3br8HmbQWBkbZepCxxjbcflG8asgcOV4QnxsIJ1HTKyyZ/vSBtTE+O5pc02pUmNjimrM7fg8SqFwSv0dgp9qKAv2VnweRmhjL4LY3x02J6YqDc6XFxaSwraJeXQZGLKJp2IwwwxMZz4+PlTfl3hRaOFZXuo2MId0+ESqVZm3XBbb2VNwettjqXNJEuoqp/SjxKewe3W2ubhQ6yF9UhkJwUA3fOOp/wDoptyLzFDeRRJLdyi7KnXH2hXJBIyuRgkqA2B51nReuwdX1alhUUt/A4/LXH65qyXhAH9Lce+VqlqvJS2MKK4PwX/pZ/1h/eKW8b41bWjKtzdvGzDUoJzkZxnZfOtUL7GOVdyQ5oqG8zzk2LXdo93MSmYuykZRv/SMoG4XqRg9PfUa9Ft9dXhkFw128ajIuBO6LnI+L0g4Y9TkHbG/UVRYbi5WL1OaJtccw26cRS2aRRK0OynzLZC6ugYgE49nnXN6SOPy2lozQoWd8oHxlY87GRvL1eGai136KXa/7Xtma3Y62ZiTKDn5GfnHPRvAeyp5Jy3EylGe5ZCMFWuJSCOmCC29a+nFxa5FW7TIz6JONXE8DJMmY4cJFN9PHVMeOnz9njU9pPacsQxIscTTxovyVSeRQMnJwA2BvVYekHjdzbXYhgkuoUTvBpJnPbE9dJJOVGcYHj5ECjRZZ+ngNnCPJc9c0zHtYxk40yZHnjRj6sn66RcC4abi3jlnF5A7DJjN1Lt5HZhjI3wRt41w8a47aWtzDbSTygtq7RjM50bDRrfVlAevUeBNIoc0h9+LJpXHw5SDNn8qSPeqUq41ZdhbyTRC6ndFJWMXMuW6dO/vgb4G+229Vb6O+Lzz8QMb/CJ45CTIO3lUR7/jT3t+gGDvinhi2i2mLKdNIvEyAdSB761m7T6afpD76jY5dsjPIZI48qVI1tqzlRljqJyM1vi4Fws/JgsTq6d2M59n/wAUmsfn9htn8Dv4dF+Uj/TH30Ur/kjw/wDqdt+qX7qKzWPz+wbP4HtIrmJEnRRGrCNGdAc91ncbjwAADHz8utPDUdRS15PKd0jSOOMDxKhpXPr6oB76yBs2ct/xDT28sowkOWZfMRABI/Y0utsj8mPOqUsonvr2ISsGaaXVL7N2f3BVIqwPSBx1n4eHfTm4uNICHbRCDkZyc/GD7fdUZ9FkGq8aVu8UiYgf3pGWPH1M1d2NawcjlnzJItYuqQ6i5jBkHajY6GVtZYZBwAFGB00gUj9Ir44fcnX2mrs017YbMiZ042wApG30SalEofTbjKuwc6TvgjspNOrc74xk+3AqD+lqYizjVtI1TIGCbgaRcdxNh0wB0336VDHzJFZ9mbfRcqpYqTKYgzyYkGPGQKAdQI3CYGfH3VYF/FAUVZymkdO0YDJA65JGTiof6LoZF4fD2WnVozhs4OqafxG+2x9f7Jhf3UUYX4Qyb9NS7EgbkDfHX7aXK7mND7SCc03XZXCDhiWkrGM9qGdcAau5j4wbk5rO/EDTWbNLFDNpXtYA4Ac61Do/eygUaz16gdcVL14zZr0eMD1L+4CuXhHErVYY1LRLhcFSuMddsEUym0uzF1V9zhl4dYSXTdots6CFca2VwCZH+kSAcCoNzxyMiyG44dNEBnJhWRUKbdYsHp6uu+1WNHe2puJG1Q6BFGM4XqXlJ+wCur4dZfSg+pfuoU5Rd8g4qS9iqeVefo1QJfw9ovQSxsc4xnvpq39ZG/qJ62bJFaGMtAYXcqTGDMVBJHdBOokA7Uk5q5Y4deYcSLDJlQWjGzYO6suMdD1GCM1JBc2QGMwbbfJX7q2ck6aTMgmuHRT/ACzxC5k4o0cgDaiRNGZmWNFBGWRg/UDAHXOT55Eq555HS7kje2uIECoVYSzM2TnKkHLY8vvqZ9vYkk4tycbnQvT1nFAuLEH/ADcH81R+6tlle1pNAoKqbF3LPL0ENrFFM6PIi6XKTOFJyeg1D9g9lMLbl6yjXTEixrknCSuoyepwrive1sM9LbP5qfdXhksPK2/QT7qk3J+R6XwbPwLa/wB79fJ/EoHBbYdNX+Il/iVqzw/6Nr+gn3UE8O+ja/oJ91Zz8m8fBuXg1sPpe+eQ/YXrVd8vWMukyxRyFd0LMWI9hLZ/6ViW4d9G1/QT7q9E/DxsBbfoL91Hq+Q4+DobhNsf/iZx+x6rvmf0YCW6D286iKQ/GiSTUyebITkvnpgnY48Ok7abh56i2PtRT+6s1uLAdBbj2Io/dTwnKPKsWUYvvR7acItIo1jGCFAA1ylifaS29Y2nBrCMnsordS27adIJ943xXjTcPPUWp/7ifdXqy8P8Bbfop91L6vkal8Gmz4PbGectFCwDRlMgNj4oA9dl3z9dQabn21FwbcWEOntuzLnSB+M06j3fLeo/6S7FJL9mt4w0fZx95EOjIU6hlV0+VPOUeE8JWKCe4c9uoBdGYsoYf3UXfw2OfCuhQSjtK2Rcm3SLF/B/D/o2n+xXlcX8qOGfSj/w7/w6KlXwyl/8JQRSqFOyMgDAlUeQ+G8jMVJHQABNI9QNNqS39t2S3co1M0kTHfGFEcZCxj1Esx8dyfVXPHwVkVV6Wm0rZoT4XD48MtMTkfWax9EeTLcaSNQWEjbphz4e3H11v9M9vvaMDt8cucf3wwH6JpV6KZRHe6OvaRtp3+VpZHAx54R/tr0F/ZON/wBwt2eM6VPwXGWkJhGjvZjIYjBCknJO5BPqqCeloYtLcaezHajEe3cASUKp0kjIB3wTvmp5LCuAMXIALZyzM47owUOSSF26Zz/eqBelkL2FsuCqiRsBsljhDgnOTqOoE+OSahi+5FZ/ayQ+jxF+AW6ssj91dOjUMd+XOoqRgb7gnBxUw4hfiLTmOWTOfxcZfGMfKx06/Yah/o6nzw+30yrGcBCSA2SJJRpXJxq6efsqeYqWX7ikPtE1zzDHHo1xTqZG0RgxHLNgnSB1zgE1keOjOPg93+oY/bUc4nKkvFlinwnYBLiKRmAGgIyugz0zI4J9UfqFToHO4oklGgjbsSrxhNRf4PdaiFUn4O+4BYgdPAsfrraeNL+Quf1D/dTWikteBqYq/Di/kLr/AA7/AHViOOg5/m91t1+IYfUD191OK8xRtHwFMV/hpd8QXO3X4hx+0b+ysfw4v5C6/UP++m1FGy8BTFi8XB/oLnbziI/ad6yPE/8AQT/oD76ZUYo2XgKYv/CO2ewn/QH31rfi4HWC590Rb9maZ4r2jZeApiduOqP83u/8O33VrfmEDpa3h/8ADsP208oo2XgKYkbj+P8ANbs+yHP76yXjwP8Am13+oYU4xRRtHwGrFL8bA629z7oSf2VinHlJx8Hux6zbvj9lOKMUbLwFMRLzLGcjsLlSAfxkLRKfVrk0pk+WaG5iiUEuhAAB7pjfY9MBGJ+yn1Bo2j4CmRP+Xdp9C4/w8n/LRUszRTbR8P8AczVhWm7gEiOjbh1Kn3jFbqKldDla88cHe7sRoOZYwswHUsY1MUyj17L7xVS8O4m0E0VxHjUjBh6/Bl9QIJ+uvoiUMjyhFyyMJo1HVlYYljHmS2o+1lqA82+jxbhjcWTRxscM8Td2N9XSWNvmg53Hn9vfhypKpdjkyQfdEp4TxKG6jSe1Z9xjSrojQnYsGEpOQxABIzsowNyarX0lcWSa4VIXDJBszZzlmxrYE9QMAZ8TmuW39HHE9eOwC5xlu0ULj2g6vsqZcsejk2pEk5Sa5fIhjKl4k27zyHHe7uR4ddsk1q0g7uwe0lVCH0cc1Ja/EzSlFDl1PzGDLgxsdJ094Bs7fOGd6nHCef0lujCpSSMRzSPIgbChSCqAn5eE6tjc9Ki/HPR4hd3gf4KqDVJHNGxjUeJjmGzKOunqPsDvknlD4JIQxM7SJh5NBSFY2BOlCfxjv442A6+vJ9OXJsd1wdllyvBdyQ3dygkEkeo6yCHeTBRQBsFjQFQPHOd9ye29LPc3yC4lVUt4zpRgCrHtGJTu5A06PXud6y5e5FhtXVxLPKI89ikj6kjzndF6A4JGadycGgaYzmNe1MZjL+JU/NP31B5Ffeyqi6Iwt4sttw+GeVgZ7USBwxVnlRIiBrHiCxbB64FdVo4F1FLcHEgtoxIxwFDysqRou2olj2u2cZxt0pzDy9bLFHCIIzHGQ0asurSQc6hnx9ddFxwuGSRJXjVpE+Sx8PL24ycZ6ZNZ1I9jdWdlFFFQKhRRRQAUV5RQB7RRRQAUUUUAFFFFABRRRQAUUUUAFFFFABRRQaAF3FVC6JvGNtz07jbOD6hs2P7gpTwuKbXcQSroxI8loThgYzgNGRvtqJ2PQSDHQYa3F6e3WEo5WTK6iBp2QsxBzk/NGMY3O+1c00zdnaTdSGjEnskHZt/tsp91VVpUTfc3WFhESJEDowPeTtHCgjYqY9Wg/VjofKuyyskiUqmcFix1MzHLHJ3Yk49XQVzuui4Uj5MylWH95BlWHrK6gfzV8qY0smzUkeEUAV7RSDhRRRQAUUUUAFFFFACu7llE641dkACQoznZ9WdidsJgAjrWfHC/ZZiLCTUhXGd8MCVb1Fcg56ZpjRTbdhaElvczgqNOxaYsz5zgSd1VAHgp289Pvry14nMVy0ZDakGNDbgqhY+rct+jTyit2XgzV+RGeKSBJG7pCyLGrBSQ2phhlwTqGGQfnBqyTicpYgoUyg0kozAP3O6cfKGX67fJNNfg64A0rgHIGBjOc5x553zWyjaPgNWJIuKy6DqjJfsyy4Rsah2mxz4d1Rjr3h51uj4jJjvIcnWBhT4MApO/TqetNqKzZeDdRfBdyGXQVwmljqwRuBHgZ/7zfo+2tN1xCRZGVULKASO6d/iycZ9uPrx1ptRRsvAUxY98+DpX5rkHSxzpOF6fS2OOtb7G6Ls+VIA04ypGflZO+xGwx7d67KKLXgKFCcRky4KdCQp0tv8AGaQfqwff5b1vnvmFsZlXvdnrCEHrjOkjr6ulMKKG14BJintLrzg+p6KbUU3UXgXR+Qrw0UVJlBXcf5XB/q5v2xVzzf5En50P+/SiireCS9zu4j+Mt/8AWN/upK76KKR9kOu4UUUUowUUUUAFFFFABRRRQAUUUUAFFFFBgUGiig08r2iigAooooAKKKKACiiigAoooo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619250" y="620713"/>
            <a:ext cx="4500563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/>
              <a:t>Песня фонарщиков</a:t>
            </a:r>
          </a:p>
          <a:p>
            <a:pPr algn="ctr"/>
            <a:endParaRPr lang="ru-RU" b="1"/>
          </a:p>
          <a:p>
            <a:pPr algn="ctr"/>
            <a:r>
              <a:rPr lang="ru-RU"/>
              <a:t>на стихи Булата Окуджавы</a:t>
            </a:r>
          </a:p>
          <a:p>
            <a:pPr algn="ctr"/>
            <a:endParaRPr lang="ru-RU"/>
          </a:p>
          <a:p>
            <a:pPr algn="ctr"/>
            <a:r>
              <a:rPr lang="ru-RU"/>
              <a:t>Волшебная песня, новогодняя мелодия!</a:t>
            </a:r>
          </a:p>
        </p:txBody>
      </p:sp>
      <p:pic>
        <p:nvPicPr>
          <p:cNvPr id="12293" name="Picture 5" descr="1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1488" y="2276475"/>
            <a:ext cx="2309812" cy="3552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166813" y="928688"/>
            <a:ext cx="50657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/>
              <a:t>Песня папы Карло</a:t>
            </a:r>
          </a:p>
          <a:p>
            <a:pPr algn="ctr"/>
            <a:r>
              <a:rPr lang="ru-RU"/>
              <a:t>на стихи Булата Окуджавы</a:t>
            </a:r>
          </a:p>
          <a:p>
            <a:pPr algn="ctr"/>
            <a:endParaRPr lang="ru-RU"/>
          </a:p>
          <a:p>
            <a:pPr algn="ctr"/>
            <a:r>
              <a:rPr lang="ru-RU"/>
              <a:t>Мелодия красиво рисует характер персонажа</a:t>
            </a:r>
          </a:p>
        </p:txBody>
      </p:sp>
      <p:pic>
        <p:nvPicPr>
          <p:cNvPr id="13315" name="Picture 3" descr="D806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132013"/>
            <a:ext cx="5081588" cy="3811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239838" y="712788"/>
            <a:ext cx="391953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/>
              <a:t>Песня кукол</a:t>
            </a:r>
          </a:p>
          <a:p>
            <a:pPr algn="ctr"/>
            <a:r>
              <a:rPr lang="ru-RU"/>
              <a:t>на стихи Юрия Энтина</a:t>
            </a:r>
          </a:p>
          <a:p>
            <a:pPr algn="ctr"/>
            <a:endParaRPr lang="ru-RU"/>
          </a:p>
          <a:p>
            <a:pPr algn="ctr"/>
            <a:r>
              <a:rPr lang="ru-RU"/>
              <a:t>Отличная мелодия, хороший ритм!</a:t>
            </a:r>
          </a:p>
        </p:txBody>
      </p:sp>
      <p:pic>
        <p:nvPicPr>
          <p:cNvPr id="14339" name="Picture 3" descr="d45e42de212b151c8b1819ab272c2ec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2009775"/>
            <a:ext cx="5545137" cy="3119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668463" y="496888"/>
            <a:ext cx="2897187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/>
              <a:t>Песня Дуремара</a:t>
            </a:r>
          </a:p>
          <a:p>
            <a:pPr algn="ctr"/>
            <a:r>
              <a:rPr lang="ru-RU"/>
              <a:t>на стихи Юрия Энтина</a:t>
            </a:r>
          </a:p>
          <a:p>
            <a:pPr algn="ctr"/>
            <a:endParaRPr lang="ru-RU"/>
          </a:p>
          <a:p>
            <a:pPr algn="ctr"/>
            <a:r>
              <a:rPr lang="ru-RU"/>
              <a:t>Замечательная мелодия!</a:t>
            </a:r>
          </a:p>
          <a:p>
            <a:pPr algn="ctr"/>
            <a:endParaRPr lang="ru-RU"/>
          </a:p>
        </p:txBody>
      </p:sp>
      <p:pic>
        <p:nvPicPr>
          <p:cNvPr id="15363" name="Picture 3" descr="Priklyucheniya-Buratino-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747838"/>
            <a:ext cx="5378450" cy="3586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973138" y="496888"/>
            <a:ext cx="4970462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/>
              <a:t>Песня « </a:t>
            </a:r>
            <a:r>
              <a:rPr lang="ru-RU" b="1"/>
              <a:t>О жадинах, хвастунах и дураках</a:t>
            </a:r>
            <a:r>
              <a:rPr lang="ru-RU"/>
              <a:t>» </a:t>
            </a:r>
          </a:p>
          <a:p>
            <a:pPr algn="ctr"/>
            <a:r>
              <a:rPr lang="ru-RU"/>
              <a:t>на стихи Булата Окуджавы</a:t>
            </a:r>
          </a:p>
          <a:p>
            <a:pPr algn="ctr"/>
            <a:endParaRPr lang="ru-RU"/>
          </a:p>
          <a:p>
            <a:pPr algn="ctr"/>
            <a:r>
              <a:rPr lang="ru-RU"/>
              <a:t>Песня-танец лисы Алисы и кота Базилио</a:t>
            </a:r>
          </a:p>
          <a:p>
            <a:pPr algn="ctr"/>
            <a:r>
              <a:rPr lang="ru-RU"/>
              <a:t>просто потрясающая, мелодия – объедение!</a:t>
            </a:r>
          </a:p>
        </p:txBody>
      </p:sp>
      <p:pic>
        <p:nvPicPr>
          <p:cNvPr id="16387" name="Picture 3" descr="hqdefaul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2349500"/>
            <a:ext cx="4373563" cy="3279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оролева И.Н. Шаблон (фон1) к урокам музык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Королева И.Н. Шаблон (фон3) к урокам музыки</Template>
  <TotalTime>1267</TotalTime>
  <Words>349</Words>
  <Application>Microsoft Office PowerPoint</Application>
  <PresentationFormat>Экран (4:3)</PresentationFormat>
  <Paragraphs>99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Королева И.Н. Шаблон (фон1) к урокам музыки</vt:lpstr>
      <vt:lpstr>Королева И.Н. Шаблон (фон1) к урокам музыки</vt:lpstr>
      <vt:lpstr>Королева И.Н. Шаблон (фон1) к урокам музыки</vt:lpstr>
      <vt:lpstr>Королева И.Н. Шаблон (фон1) к урокам музыки</vt:lpstr>
      <vt:lpstr>Королева И.Н. Шаблон (фон1) к урокам музыки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Это лучший в мире музыкальный фильм!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Музыкальная азбука </dc:title>
  <dc:creator>gomaur</dc:creator>
  <cp:lastModifiedBy>Лилия</cp:lastModifiedBy>
  <cp:revision>47</cp:revision>
  <dcterms:created xsi:type="dcterms:W3CDTF">2014-11-12T13:17:39Z</dcterms:created>
  <dcterms:modified xsi:type="dcterms:W3CDTF">2017-03-09T17:33:17Z</dcterms:modified>
</cp:coreProperties>
</file>