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57" r:id="rId4"/>
    <p:sldId id="258" r:id="rId5"/>
    <p:sldId id="259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0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5000">
    <p:sndAc>
      <p:stSnd>
        <p:snd r:embed="rId1" name="camera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Tm="5000"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5000"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 advTm="5000"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5000"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med" advTm="5000"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5000"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5000"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 advTm="5000">
    <p:sndAc>
      <p:stSnd>
        <p:snd r:embed="rId13" name="camera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643050"/>
            <a:ext cx="7715304" cy="46434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1470049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Arial" pitchFamily="34" charset="0"/>
              </a:rPr>
              <a:t>Презентация «Приключение Буратино»</a:t>
            </a:r>
            <a:endParaRPr lang="ru-RU" sz="3200" b="1" i="1" dirty="0">
              <a:latin typeface="Arial" pitchFamily="34" charset="0"/>
            </a:endParaRPr>
          </a:p>
        </p:txBody>
      </p:sp>
      <p:pic>
        <p:nvPicPr>
          <p:cNvPr id="4" name="Рисунок 3" descr="big_59134_rsryoryerssrrryos-rssrsryorr.rrsryos-1.1975.mkv_snapshot_00.19.35_2013.08.24_19.35.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714488"/>
            <a:ext cx="7643865" cy="4714908"/>
          </a:xfrm>
          <a:prstGeom prst="rect">
            <a:avLst/>
          </a:prstGeom>
        </p:spPr>
      </p:pic>
    </p:spTree>
  </p:cSld>
  <p:clrMapOvr>
    <a:masterClrMapping/>
  </p:clrMapOvr>
  <p:transition spd="med" advTm="5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244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Веселая и энергичная песенка.</a:t>
            </a:r>
          </a:p>
          <a:p>
            <a:pPr>
              <a:buNone/>
            </a:pPr>
            <a:r>
              <a:rPr lang="ru-RU" dirty="0" smtClean="0"/>
              <a:t> Эта песня создает некий образ врача, который готов вылечить все болезни пиявками. Также в песне появляются лягушата которые знают, что </a:t>
            </a:r>
            <a:r>
              <a:rPr lang="ru-RU" dirty="0" err="1" smtClean="0"/>
              <a:t>Дуремар</a:t>
            </a:r>
            <a:r>
              <a:rPr lang="ru-RU" dirty="0" smtClean="0"/>
              <a:t> всех просто обманывает.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ru-RU" dirty="0" smtClean="0"/>
              <a:t>Песня </a:t>
            </a:r>
            <a:r>
              <a:rPr lang="ru-RU" dirty="0" err="1" smtClean="0"/>
              <a:t>Дуремара</a:t>
            </a:r>
            <a:endParaRPr lang="ru-RU" dirty="0"/>
          </a:p>
        </p:txBody>
      </p:sp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3214686"/>
            <a:ext cx="4857784" cy="3375132"/>
          </a:xfrm>
          <a:prstGeom prst="rect">
            <a:avLst/>
          </a:prstGeom>
        </p:spPr>
      </p:pic>
    </p:spTree>
  </p:cSld>
  <p:clrMapOvr>
    <a:masterClrMapping/>
  </p:clrMapOvr>
  <p:transition spd="med" advTm="5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58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Тоже как и многие веселая песня.</a:t>
            </a:r>
          </a:p>
          <a:p>
            <a:pPr>
              <a:buNone/>
            </a:pPr>
            <a:r>
              <a:rPr lang="ru-RU" dirty="0" smtClean="0"/>
              <a:t>В песне возникает образ хитрых кота и лисы, которые готовы наживаться на доверчивых и глупых.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ru-RU" dirty="0" smtClean="0"/>
              <a:t>Песня Кота и Лисы</a:t>
            </a:r>
            <a:endParaRPr lang="ru-RU" dirty="0"/>
          </a:p>
        </p:txBody>
      </p:sp>
      <p:pic>
        <p:nvPicPr>
          <p:cNvPr id="4" name="Рисунок 3" descr="i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1" y="2357430"/>
            <a:ext cx="5530963" cy="4143404"/>
          </a:xfrm>
          <a:prstGeom prst="rect">
            <a:avLst/>
          </a:prstGeom>
        </p:spPr>
      </p:pic>
    </p:spTree>
  </p:cSld>
  <p:clrMapOvr>
    <a:masterClrMapping/>
  </p:clrMapOvr>
  <p:transition spd="med" advTm="5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29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Грустная и страшная песенка.</a:t>
            </a:r>
          </a:p>
          <a:p>
            <a:pPr>
              <a:buNone/>
            </a:pPr>
            <a:r>
              <a:rPr lang="ru-RU" dirty="0" smtClean="0"/>
              <a:t>Ведь в этой песне возникает образ страшного человека, который готов пойти на все  подлости и хитрости ради своей цели.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ru-RU" dirty="0" smtClean="0"/>
              <a:t>Песня Карабаса – </a:t>
            </a:r>
            <a:r>
              <a:rPr lang="ru-RU" dirty="0" err="1" smtClean="0"/>
              <a:t>Барабаса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f035e1abfa2d326627e3d5a3f01f73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714621"/>
            <a:ext cx="5585120" cy="3786214"/>
          </a:xfrm>
          <a:prstGeom prst="rect">
            <a:avLst/>
          </a:prstGeom>
        </p:spPr>
      </p:pic>
    </p:spTree>
  </p:cSld>
  <p:clrMapOvr>
    <a:masterClrMapping/>
  </p:clrMapOvr>
  <p:transition spd="med" advTm="5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21497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Грустная песня и медленная песня, с понятным смыслом слов.</a:t>
            </a:r>
          </a:p>
          <a:p>
            <a:pPr>
              <a:buNone/>
            </a:pPr>
            <a:r>
              <a:rPr lang="ru-RU" dirty="0" smtClean="0"/>
              <a:t>Слушая её понимаешь, как многие дети попадают в ловушки из которых очень тяжело выбраться.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r>
              <a:rPr lang="ru-RU" dirty="0" smtClean="0"/>
              <a:t>Песня пауков и Буратино</a:t>
            </a:r>
            <a:endParaRPr lang="ru-RU" dirty="0"/>
          </a:p>
        </p:txBody>
      </p:sp>
      <p:pic>
        <p:nvPicPr>
          <p:cNvPr id="4" name="Рисунок 3" descr="431588_sovetskie_film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480" y="2928934"/>
            <a:ext cx="5486400" cy="3657600"/>
          </a:xfrm>
          <a:prstGeom prst="rect">
            <a:avLst/>
          </a:prstGeom>
        </p:spPr>
      </p:pic>
    </p:spTree>
  </p:cSld>
  <p:clrMapOvr>
    <a:masterClrMapping/>
  </p:clrMapOvr>
  <p:transition spd="med" advTm="5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530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Очень веселая и смешная песня.</a:t>
            </a:r>
          </a:p>
          <a:p>
            <a:pPr>
              <a:buNone/>
            </a:pPr>
            <a:r>
              <a:rPr lang="ru-RU" dirty="0" smtClean="0"/>
              <a:t>Конечно в песне говорится о волшебном месте где можно вырастить на дереве монеты.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r>
              <a:rPr lang="ru-RU" dirty="0" smtClean="0"/>
              <a:t>Песня «Поле чудес»</a:t>
            </a:r>
            <a:endParaRPr lang="ru-RU" dirty="0"/>
          </a:p>
        </p:txBody>
      </p:sp>
      <p:pic>
        <p:nvPicPr>
          <p:cNvPr id="4" name="Рисунок 3" descr="buratino_sevastop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500306"/>
            <a:ext cx="6429394" cy="3898690"/>
          </a:xfrm>
          <a:prstGeom prst="rect">
            <a:avLst/>
          </a:prstGeom>
        </p:spPr>
      </p:pic>
    </p:spTree>
  </p:cSld>
  <p:clrMapOvr>
    <a:masterClrMapping/>
  </p:clrMapOvr>
  <p:transition spd="med" advTm="5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244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Добрая, медленная и нежная песня.</a:t>
            </a:r>
          </a:p>
          <a:p>
            <a:pPr>
              <a:buNone/>
            </a:pPr>
            <a:r>
              <a:rPr lang="ru-RU" dirty="0" smtClean="0"/>
              <a:t>В песне говорится что нужно в жизни, веселиться, любить жизнь. За все бороться и не лениться.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ru-RU" dirty="0" smtClean="0"/>
              <a:t>Песня черепахи </a:t>
            </a:r>
            <a:r>
              <a:rPr lang="ru-RU" dirty="0" err="1" smtClean="0"/>
              <a:t>Тортиллы</a:t>
            </a:r>
            <a:endParaRPr lang="ru-RU" dirty="0"/>
          </a:p>
        </p:txBody>
      </p:sp>
      <p:pic>
        <p:nvPicPr>
          <p:cNvPr id="4" name="Рисунок 3" descr="i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2411009"/>
            <a:ext cx="5357850" cy="4018387"/>
          </a:xfrm>
          <a:prstGeom prst="rect">
            <a:avLst/>
          </a:prstGeom>
        </p:spPr>
      </p:pic>
    </p:spTree>
  </p:cSld>
  <p:clrMapOvr>
    <a:masterClrMapping/>
  </p:clrMapOvr>
  <p:transition spd="med" advTm="5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578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Грустная и медленная песня.</a:t>
            </a:r>
          </a:p>
          <a:p>
            <a:pPr>
              <a:buNone/>
            </a:pPr>
            <a:r>
              <a:rPr lang="ru-RU" dirty="0" smtClean="0"/>
              <a:t>Песня про любовь, чтобы она была взаимной.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r>
              <a:rPr lang="ru-RU" dirty="0" smtClean="0"/>
              <a:t>Песня Пьеро</a:t>
            </a:r>
            <a:endParaRPr lang="ru-RU" dirty="0"/>
          </a:p>
        </p:txBody>
      </p:sp>
      <p:pic>
        <p:nvPicPr>
          <p:cNvPr id="4" name="Рисунок 3" descr="pesnja_pero_ih_k_f_burati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54535" y="3214686"/>
            <a:ext cx="4103745" cy="3190876"/>
          </a:xfrm>
          <a:prstGeom prst="rect">
            <a:avLst/>
          </a:prstGeom>
        </p:spPr>
      </p:pic>
      <p:pic>
        <p:nvPicPr>
          <p:cNvPr id="5" name="Рисунок 4" descr="1326208.1.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214686"/>
            <a:ext cx="4278325" cy="3190884"/>
          </a:xfrm>
          <a:prstGeom prst="rect">
            <a:avLst/>
          </a:prstGeom>
        </p:spPr>
      </p:pic>
      <p:sp>
        <p:nvSpPr>
          <p:cNvPr id="6" name="Сердце 5"/>
          <p:cNvSpPr/>
          <p:nvPr/>
        </p:nvSpPr>
        <p:spPr>
          <a:xfrm>
            <a:off x="3857620" y="2357430"/>
            <a:ext cx="1785950" cy="192882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5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18938197__poster_b48277900b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929066"/>
            <a:ext cx="3619504" cy="2714628"/>
          </a:xfrm>
          <a:prstGeom prst="rect">
            <a:avLst/>
          </a:prstGeom>
        </p:spPr>
      </p:pic>
      <p:pic>
        <p:nvPicPr>
          <p:cNvPr id="5" name="Рисунок 4" descr="01a8f508055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3929066"/>
            <a:ext cx="3606870" cy="271464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215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dirty="0" smtClean="0"/>
              <a:t>Больше всего мне понравилась песня «</a:t>
            </a:r>
            <a:r>
              <a:rPr lang="ru-RU" b="1" dirty="0" smtClean="0"/>
              <a:t>Буратино</a:t>
            </a:r>
            <a:r>
              <a:rPr lang="ru-RU" dirty="0" smtClean="0"/>
              <a:t>» и песня «</a:t>
            </a:r>
            <a:r>
              <a:rPr lang="ru-RU" b="1" dirty="0" smtClean="0"/>
              <a:t>Карабаса </a:t>
            </a:r>
            <a:r>
              <a:rPr lang="ru-RU" b="1" dirty="0" err="1" smtClean="0"/>
              <a:t>Барабаса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b="1" dirty="0" smtClean="0"/>
              <a:t>Буратино</a:t>
            </a:r>
            <a:r>
              <a:rPr lang="ru-RU" dirty="0" smtClean="0"/>
              <a:t> – понравилось потому что поется про мальчика который покорил весь белый свет, своей хитростью, смелостью и весельем. Которому везет во всем, потому что у него есть ключ от счастья.</a:t>
            </a:r>
          </a:p>
          <a:p>
            <a:pPr>
              <a:buNone/>
            </a:pPr>
            <a:r>
              <a:rPr lang="ru-RU" b="1" dirty="0" smtClean="0"/>
              <a:t>Песня </a:t>
            </a:r>
            <a:r>
              <a:rPr lang="ru-RU" b="1" dirty="0" err="1" smtClean="0"/>
              <a:t>Карабаса-Барабаса</a:t>
            </a:r>
            <a:r>
              <a:rPr lang="ru-RU" b="1" dirty="0" smtClean="0"/>
              <a:t> </a:t>
            </a:r>
            <a:r>
              <a:rPr lang="ru-RU" dirty="0" smtClean="0"/>
              <a:t>– понравилась тем, что </a:t>
            </a:r>
            <a:r>
              <a:rPr lang="ru-RU" dirty="0" err="1" smtClean="0"/>
              <a:t>Карабас-Барабас</a:t>
            </a:r>
            <a:r>
              <a:rPr lang="ru-RU" dirty="0" smtClean="0"/>
              <a:t> готов на все ради своей цели, на подлость, гадость, унижения.</a:t>
            </a:r>
            <a:endParaRPr lang="ru-RU" dirty="0"/>
          </a:p>
        </p:txBody>
      </p:sp>
    </p:spTree>
  </p:cSld>
  <p:clrMapOvr>
    <a:masterClrMapping/>
  </p:clrMapOvr>
  <p:transition spd="med" advTm="5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143248"/>
            <a:ext cx="4424370" cy="331827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Если мне бы предложили сняться в данном мюзикле, я конечно же выбрал бы роль Буратино, так как он является главным и положительным героем. Он очень веселый добрый и смелый.</a:t>
            </a:r>
            <a:endParaRPr lang="ru-RU" dirty="0"/>
          </a:p>
        </p:txBody>
      </p:sp>
      <p:pic>
        <p:nvPicPr>
          <p:cNvPr id="5" name="Рисунок 4" descr="97_Priklyucheniya-Buratino-66973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143248"/>
            <a:ext cx="4381553" cy="3286148"/>
          </a:xfrm>
          <a:prstGeom prst="rect">
            <a:avLst/>
          </a:prstGeom>
        </p:spPr>
      </p:pic>
    </p:spTree>
  </p:cSld>
  <p:clrMapOvr>
    <a:masterClrMapping/>
  </p:clrMapOvr>
  <p:transition spd="med" advTm="5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99927_html_m6d7f8eef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4639503" cy="6072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3571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Режиссер фильма: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 Леонид Нечаев</a:t>
            </a:r>
            <a:endParaRPr lang="ru-RU" sz="2800" b="1" dirty="0"/>
          </a:p>
        </p:txBody>
      </p:sp>
      <p:pic>
        <p:nvPicPr>
          <p:cNvPr id="6" name="Рисунок 5" descr="file58728837_854d3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14290"/>
            <a:ext cx="3929090" cy="2857520"/>
          </a:xfrm>
          <a:prstGeom prst="rect">
            <a:avLst/>
          </a:prstGeom>
        </p:spPr>
      </p:pic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429000"/>
            <a:ext cx="3924293" cy="2943220"/>
          </a:xfrm>
          <a:prstGeom prst="rect">
            <a:avLst/>
          </a:prstGeom>
        </p:spPr>
      </p:pic>
    </p:spTree>
  </p:cSld>
  <p:clrMapOvr>
    <a:masterClrMapping/>
  </p:clrMapOvr>
  <p:transition spd="med" advTm="5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929354"/>
          </a:xfrm>
        </p:spPr>
        <p:txBody>
          <a:bodyPr>
            <a:noAutofit/>
          </a:bodyPr>
          <a:lstStyle/>
          <a:p>
            <a:r>
              <a:rPr lang="ru-RU" sz="1300" b="1" dirty="0" smtClean="0"/>
              <a:t>Столяр Джузеппе подарил говорящее полено своему товарищу шарманщику Карло. Бедный Карло вырезал из полена куклу с длинным носом и назвал ее Буратино. Чтобы купить новоиспеченному сыну азбуку, Карло продает свою куртку. Но до школы Буратино так и не дошел, поскольку увидел кукольный театр, продал азбуку и купил билет на представление. Комедия «Девочка с </a:t>
            </a:r>
            <a:r>
              <a:rPr lang="ru-RU" sz="1300" b="1" dirty="0" err="1" smtClean="0"/>
              <a:t>голубыми</a:t>
            </a:r>
            <a:r>
              <a:rPr lang="ru-RU" sz="1300" b="1" dirty="0" smtClean="0"/>
              <a:t> волосами, или Тридцать три подзатыльника» сорвана из-за того, что грустный Пьеро, Арлекин и все остальные куклы узнали Буратино. Бородатый Карабас </a:t>
            </a:r>
            <a:r>
              <a:rPr lang="ru-RU" sz="1300" b="1" dirty="0" err="1" smtClean="0"/>
              <a:t>Барабас</a:t>
            </a:r>
            <a:r>
              <a:rPr lang="ru-RU" sz="1300" b="1" dirty="0" smtClean="0"/>
              <a:t>, который является хозяином театра, режиссером и драматургом, злой на Буратино, хочет его сжечь. Деревянный мальчик не боится того, что с ним хотят сделать. Он даже признается, что у папы Карло в каморке очаг не настоящий, а нарисованный. Карабас резко добреет и даже дает за такую информацию 5 золотых монет.</a:t>
            </a:r>
          </a:p>
          <a:p>
            <a:r>
              <a:rPr lang="ru-RU" sz="1300" b="1" dirty="0" smtClean="0"/>
              <a:t>Возвращаясь домой, Буратино встретил лису Алису и кота </a:t>
            </a:r>
            <a:r>
              <a:rPr lang="ru-RU" sz="1300" b="1" dirty="0" err="1" smtClean="0"/>
              <a:t>Базилио</a:t>
            </a:r>
            <a:r>
              <a:rPr lang="ru-RU" sz="1300" b="1" dirty="0" smtClean="0"/>
              <a:t>. Разговорившись с незнакомцами, Буратино сознался, что у него есть 5 золотых. Нищие предложили закопать деньги на Поле Чудес, которое находится в Стране </a:t>
            </a:r>
            <a:r>
              <a:rPr lang="ru-RU" sz="1300" b="1" dirty="0" err="1" smtClean="0"/>
              <a:t>Дураков</a:t>
            </a:r>
            <a:r>
              <a:rPr lang="ru-RU" sz="1300" b="1" dirty="0" smtClean="0"/>
              <a:t>. Кот и лиса пообещали доверчивому мальчишке, что на утро вырастет дерево, на котором будет полно денег. Но потом разбойники напали на Буратино, и тому пришлось спрятать монеты в рот. Лиса и кот (а это были они) вешают мальчишку на дерево головой вниз, надеясь, что когда-нибудь он выпустит деньги на землю.</a:t>
            </a:r>
          </a:p>
          <a:p>
            <a:r>
              <a:rPr lang="ru-RU" sz="1300" b="1" dirty="0" smtClean="0"/>
              <a:t>Утром Буратино нашла </a:t>
            </a:r>
            <a:r>
              <a:rPr lang="ru-RU" sz="1300" b="1" dirty="0" err="1" smtClean="0"/>
              <a:t>Мальвина</a:t>
            </a:r>
            <a:r>
              <a:rPr lang="ru-RU" sz="1300" b="1" dirty="0" smtClean="0"/>
              <a:t> со своим пуделем </a:t>
            </a:r>
            <a:r>
              <a:rPr lang="ru-RU" sz="1300" b="1" dirty="0" err="1" smtClean="0"/>
              <a:t>Артемоном</a:t>
            </a:r>
            <a:r>
              <a:rPr lang="ru-RU" sz="1300" b="1" dirty="0" smtClean="0"/>
              <a:t>. Она убежала от Карабаса, потому что он обижал кукол. Она хочет воспитать Буратино, но тот настолько неотесан, что оказывается заперт в чулане. Выбравшись оттуда с помощью летучей мыши, он встретился с лисой и котом и попал на Поле Чудес (это была свалка), где зарыл монеты и стал ждать. Полицейские бульдоги, насланные </a:t>
            </a:r>
            <a:r>
              <a:rPr lang="ru-RU" sz="1300" b="1" dirty="0" err="1" smtClean="0"/>
              <a:t>Базилио</a:t>
            </a:r>
            <a:r>
              <a:rPr lang="ru-RU" sz="1300" b="1" dirty="0" smtClean="0"/>
              <a:t> и Алисой, сбросили Буратино в реку. Буратино не только не утонул, но и получил от черепахи </a:t>
            </a:r>
            <a:r>
              <a:rPr lang="ru-RU" sz="1300" b="1" dirty="0" err="1" smtClean="0"/>
              <a:t>Тортиллы</a:t>
            </a:r>
            <a:r>
              <a:rPr lang="ru-RU" sz="1300" b="1" dirty="0" smtClean="0"/>
              <a:t> золотой ключик, с помощью которого можно открыть дверь и это осчастливит. По дороге домой Буратино спас Пьеро и привел к </a:t>
            </a:r>
            <a:r>
              <a:rPr lang="ru-RU" sz="1300" b="1" dirty="0" err="1" smtClean="0"/>
              <a:t>Мальвине</a:t>
            </a:r>
            <a:r>
              <a:rPr lang="ru-RU" sz="1300" b="1" dirty="0" smtClean="0"/>
              <a:t>.</a:t>
            </a:r>
          </a:p>
          <a:p>
            <a:r>
              <a:rPr lang="ru-RU" sz="1300" b="1" dirty="0" smtClean="0"/>
              <a:t>Буратино удается подслушать беседу Карабаса и </a:t>
            </a:r>
            <a:r>
              <a:rPr lang="ru-RU" sz="1300" b="1" dirty="0" err="1" smtClean="0"/>
              <a:t>Дуремара</a:t>
            </a:r>
            <a:r>
              <a:rPr lang="ru-RU" sz="1300" b="1" dirty="0" smtClean="0"/>
              <a:t> (торговца пиявками) и узнать, что ключиком открывается дверь, которая спрятана за холстом в каморке Карло. Куклы успевают открыть дверцу и найти красивый театр. В этот веселый театр перебежали все актеры Карабаса, а злой деспот остался сидеть в луже.</a:t>
            </a:r>
          </a:p>
          <a:p>
            <a:endParaRPr lang="ru-RU" sz="11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Краткое содержание фильма.</a:t>
            </a:r>
            <a:endParaRPr lang="ru-RU" sz="3200" b="1" dirty="0"/>
          </a:p>
        </p:txBody>
      </p:sp>
    </p:spTree>
  </p:cSld>
  <p:clrMapOvr>
    <a:masterClrMapping/>
  </p:clrMapOvr>
  <p:transition spd="med" advTm="5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4294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/>
              <a:t>1975 год издания.</a:t>
            </a:r>
          </a:p>
          <a:p>
            <a:pPr>
              <a:buNone/>
            </a:pPr>
            <a:r>
              <a:rPr lang="ru-RU" sz="1800" b="1" dirty="0" smtClean="0"/>
              <a:t>Режиссер: </a:t>
            </a:r>
            <a:r>
              <a:rPr lang="ru-RU" sz="1800" dirty="0" smtClean="0"/>
              <a:t>Леонид Нечаев</a:t>
            </a:r>
          </a:p>
          <a:p>
            <a:pPr>
              <a:buNone/>
            </a:pPr>
            <a:r>
              <a:rPr lang="ru-RU" sz="1800" b="1" dirty="0" smtClean="0"/>
              <a:t>Актерский состав: </a:t>
            </a:r>
          </a:p>
          <a:p>
            <a:pPr>
              <a:buNone/>
            </a:pPr>
            <a:r>
              <a:rPr lang="ru-RU" sz="1800" dirty="0" smtClean="0"/>
              <a:t>	Буратино – Дмитрий Иосифов</a:t>
            </a:r>
          </a:p>
          <a:p>
            <a:pPr>
              <a:buNone/>
            </a:pPr>
            <a:r>
              <a:rPr lang="ru-RU" sz="1800" dirty="0" smtClean="0"/>
              <a:t>	Папа Карло – Николай </a:t>
            </a:r>
            <a:r>
              <a:rPr lang="ru-RU" sz="1800" dirty="0" err="1" smtClean="0"/>
              <a:t>Гринько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	</a:t>
            </a:r>
            <a:r>
              <a:rPr lang="ru-RU" sz="1800" dirty="0" err="1" smtClean="0"/>
              <a:t>Мальвина</a:t>
            </a:r>
            <a:r>
              <a:rPr lang="ru-RU" sz="1800" dirty="0" smtClean="0"/>
              <a:t> – Татьяна Проценко</a:t>
            </a:r>
          </a:p>
          <a:p>
            <a:pPr>
              <a:buNone/>
            </a:pPr>
            <a:r>
              <a:rPr lang="ru-RU" sz="1800" dirty="0" smtClean="0"/>
              <a:t>	Пьеро – Рома </a:t>
            </a:r>
            <a:r>
              <a:rPr lang="ru-RU" sz="1800" dirty="0" err="1" smtClean="0"/>
              <a:t>Столкарц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	</a:t>
            </a:r>
            <a:r>
              <a:rPr lang="ru-RU" sz="1800" dirty="0" err="1" smtClean="0"/>
              <a:t>Артемон</a:t>
            </a:r>
            <a:r>
              <a:rPr lang="ru-RU" sz="1800" dirty="0" smtClean="0"/>
              <a:t> – Томас </a:t>
            </a:r>
            <a:r>
              <a:rPr lang="ru-RU" sz="1800" dirty="0" err="1" smtClean="0"/>
              <a:t>Аугустинас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	</a:t>
            </a:r>
            <a:r>
              <a:rPr lang="ru-RU" sz="1800" dirty="0" err="1" smtClean="0"/>
              <a:t>Арлекино</a:t>
            </a:r>
            <a:r>
              <a:rPr lang="ru-RU" sz="1800" dirty="0" smtClean="0"/>
              <a:t> – Григорий </a:t>
            </a:r>
            <a:r>
              <a:rPr lang="ru-RU" sz="1800" dirty="0" err="1" smtClean="0"/>
              <a:t>Светлорусов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	Карабас–</a:t>
            </a:r>
            <a:r>
              <a:rPr lang="ru-RU" sz="1800" dirty="0" err="1" smtClean="0"/>
              <a:t>Барабас</a:t>
            </a:r>
            <a:r>
              <a:rPr lang="ru-RU" sz="1800" dirty="0" smtClean="0"/>
              <a:t> – Владимир </a:t>
            </a:r>
            <a:r>
              <a:rPr lang="ru-RU" sz="1800" dirty="0" err="1" smtClean="0"/>
              <a:t>Этуш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	</a:t>
            </a:r>
            <a:r>
              <a:rPr lang="ru-RU" sz="1800" dirty="0" err="1" smtClean="0"/>
              <a:t>Дуремар</a:t>
            </a:r>
            <a:r>
              <a:rPr lang="ru-RU" sz="1800" dirty="0" smtClean="0"/>
              <a:t> – Владимир Басов</a:t>
            </a:r>
          </a:p>
          <a:p>
            <a:pPr>
              <a:buNone/>
            </a:pPr>
            <a:r>
              <a:rPr lang="ru-RU" sz="1800" dirty="0" smtClean="0"/>
              <a:t>	Лиса Алиса – Елена </a:t>
            </a:r>
            <a:r>
              <a:rPr lang="ru-RU" sz="1800" dirty="0" err="1" smtClean="0"/>
              <a:t>Санаева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	кот </a:t>
            </a:r>
            <a:r>
              <a:rPr lang="ru-RU" sz="1800" dirty="0" err="1" smtClean="0"/>
              <a:t>Базилио</a:t>
            </a:r>
            <a:r>
              <a:rPr lang="ru-RU" sz="1800" dirty="0" smtClean="0"/>
              <a:t> – Ролан Быков</a:t>
            </a:r>
          </a:p>
          <a:p>
            <a:pPr>
              <a:buNone/>
            </a:pPr>
            <a:r>
              <a:rPr lang="ru-RU" sz="1800" dirty="0" smtClean="0"/>
              <a:t>	черепаха </a:t>
            </a:r>
            <a:r>
              <a:rPr lang="ru-RU" sz="1800" dirty="0" err="1" smtClean="0"/>
              <a:t>Тортила</a:t>
            </a:r>
            <a:r>
              <a:rPr lang="ru-RU" sz="1800" dirty="0" smtClean="0"/>
              <a:t> – </a:t>
            </a:r>
            <a:r>
              <a:rPr lang="ru-RU" sz="1800" dirty="0" err="1" smtClean="0"/>
              <a:t>Рина</a:t>
            </a:r>
            <a:r>
              <a:rPr lang="ru-RU" sz="1800" dirty="0" smtClean="0"/>
              <a:t> Зелёная</a:t>
            </a:r>
          </a:p>
          <a:p>
            <a:pPr>
              <a:buNone/>
            </a:pPr>
            <a:r>
              <a:rPr lang="ru-RU" sz="1800" dirty="0" smtClean="0"/>
              <a:t>	</a:t>
            </a:r>
            <a:r>
              <a:rPr lang="ru-RU" sz="1800" dirty="0" err="1" smtClean="0"/>
              <a:t>Джузеппе-Сизый</a:t>
            </a:r>
            <a:r>
              <a:rPr lang="ru-RU" sz="1800" dirty="0" smtClean="0"/>
              <a:t> нос- Юрий Катин-Ярцев</a:t>
            </a:r>
          </a:p>
          <a:p>
            <a:pPr>
              <a:buNone/>
            </a:pPr>
            <a:r>
              <a:rPr lang="ru-RU" sz="1800" dirty="0" smtClean="0"/>
              <a:t>	хозяин харчевни – </a:t>
            </a:r>
            <a:r>
              <a:rPr lang="ru-RU" sz="1800" dirty="0" err="1" smtClean="0"/>
              <a:t>Баадур</a:t>
            </a:r>
            <a:r>
              <a:rPr lang="ru-RU" sz="1800" dirty="0" smtClean="0"/>
              <a:t> </a:t>
            </a:r>
            <a:r>
              <a:rPr lang="ru-RU" sz="1800" dirty="0" err="1" smtClean="0"/>
              <a:t>Цуладзе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	старший полицейский – Валентин Букин</a:t>
            </a:r>
          </a:p>
          <a:p>
            <a:pPr>
              <a:buNone/>
            </a:pPr>
            <a:r>
              <a:rPr lang="ru-RU" sz="1800" dirty="0" smtClean="0"/>
              <a:t>	Собака-Полицейский – Михаил Петров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	</a:t>
            </a:r>
          </a:p>
          <a:p>
            <a:pPr>
              <a:buNone/>
            </a:pPr>
            <a:r>
              <a:rPr lang="ru-RU" sz="1800" dirty="0" smtClean="0"/>
              <a:t>	</a:t>
            </a:r>
            <a:endParaRPr lang="ru-RU" sz="1800" dirty="0"/>
          </a:p>
        </p:txBody>
      </p:sp>
      <p:pic>
        <p:nvPicPr>
          <p:cNvPr id="4" name="Рисунок 3" descr="Burati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857232"/>
            <a:ext cx="4214842" cy="4214842"/>
          </a:xfrm>
          <a:prstGeom prst="rect">
            <a:avLst/>
          </a:prstGeom>
        </p:spPr>
      </p:pic>
    </p:spTree>
  </p:cSld>
  <p:clrMapOvr>
    <a:masterClrMapping/>
  </p:clrMapOvr>
  <p:transition spd="med" advTm="5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786190"/>
            <a:ext cx="3714744" cy="2786058"/>
          </a:xfrm>
          <a:prstGeom prst="rect">
            <a:avLst/>
          </a:prstGeom>
        </p:spPr>
      </p:pic>
      <p:pic>
        <p:nvPicPr>
          <p:cNvPr id="4" name="Рисунок 3" descr="buratino_02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785794"/>
            <a:ext cx="3643338" cy="273250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В фильме использованы песни:</a:t>
            </a:r>
          </a:p>
          <a:p>
            <a:r>
              <a:rPr lang="ru-RU" dirty="0" smtClean="0"/>
              <a:t>- песня «Буратино»</a:t>
            </a:r>
          </a:p>
          <a:p>
            <a:r>
              <a:rPr lang="ru-RU" dirty="0" smtClean="0"/>
              <a:t>- песня фонарщиков</a:t>
            </a:r>
          </a:p>
          <a:p>
            <a:r>
              <a:rPr lang="ru-RU" dirty="0" smtClean="0"/>
              <a:t>- песня папы Карло</a:t>
            </a:r>
          </a:p>
          <a:p>
            <a:r>
              <a:rPr lang="ru-RU" dirty="0" smtClean="0"/>
              <a:t>- песня кукол «Страшный Карабас»</a:t>
            </a:r>
          </a:p>
          <a:p>
            <a:r>
              <a:rPr lang="ru-RU" dirty="0" smtClean="0"/>
              <a:t>- песня </a:t>
            </a:r>
            <a:r>
              <a:rPr lang="ru-RU" dirty="0" err="1" smtClean="0"/>
              <a:t>Дуремара</a:t>
            </a:r>
            <a:endParaRPr lang="ru-RU" dirty="0" smtClean="0"/>
          </a:p>
          <a:p>
            <a:r>
              <a:rPr lang="ru-RU" dirty="0" smtClean="0"/>
              <a:t>- песня-танец лисы Алисы и кота </a:t>
            </a:r>
            <a:r>
              <a:rPr lang="ru-RU" dirty="0" err="1" smtClean="0"/>
              <a:t>Базилио</a:t>
            </a:r>
            <a:endParaRPr lang="ru-RU" dirty="0" smtClean="0"/>
          </a:p>
          <a:p>
            <a:r>
              <a:rPr lang="ru-RU" dirty="0" smtClean="0"/>
              <a:t>- </a:t>
            </a:r>
            <a:r>
              <a:rPr lang="ru-RU" dirty="0" err="1" smtClean="0"/>
              <a:t>песняКарабаса</a:t>
            </a:r>
            <a:r>
              <a:rPr lang="ru-RU" dirty="0" smtClean="0"/>
              <a:t> </a:t>
            </a:r>
            <a:r>
              <a:rPr lang="ru-RU" dirty="0" err="1" smtClean="0"/>
              <a:t>Барабаса</a:t>
            </a:r>
            <a:endParaRPr lang="ru-RU" dirty="0" smtClean="0"/>
          </a:p>
          <a:p>
            <a:r>
              <a:rPr lang="ru-RU" dirty="0" smtClean="0"/>
              <a:t>- песня Пауков и Буратино</a:t>
            </a:r>
          </a:p>
          <a:p>
            <a:r>
              <a:rPr lang="ru-RU" dirty="0" smtClean="0"/>
              <a:t>- песня «Поле чудес»</a:t>
            </a:r>
          </a:p>
          <a:p>
            <a:r>
              <a:rPr lang="ru-RU" dirty="0" smtClean="0"/>
              <a:t>- песня черепахи </a:t>
            </a:r>
            <a:r>
              <a:rPr lang="ru-RU" dirty="0" err="1" smtClean="0"/>
              <a:t>Тортилы</a:t>
            </a:r>
            <a:endParaRPr lang="ru-RU" dirty="0" smtClean="0"/>
          </a:p>
          <a:p>
            <a:r>
              <a:rPr lang="ru-RU" dirty="0" smtClean="0"/>
              <a:t>- песня Пьеро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5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17859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Возникает образ мальчика, который очень  смелый и хитрый. </a:t>
            </a:r>
          </a:p>
          <a:p>
            <a:pPr>
              <a:buNone/>
            </a:pPr>
            <a:r>
              <a:rPr lang="ru-RU" dirty="0" smtClean="0"/>
              <a:t>Мелодия песни очень веселая и энергичная.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Песня «Буратино»</a:t>
            </a:r>
            <a:endParaRPr lang="ru-RU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500306"/>
            <a:ext cx="7572428" cy="3786214"/>
          </a:xfrm>
          <a:prstGeom prst="rect">
            <a:avLst/>
          </a:prstGeom>
        </p:spPr>
      </p:pic>
    </p:spTree>
  </p:cSld>
  <p:clrMapOvr>
    <a:masterClrMapping/>
  </p:clrMapOvr>
  <p:transition spd="med" advTm="5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571744"/>
            <a:ext cx="5048285" cy="3786214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244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Очень медленная песня, спокойная и красивая.</a:t>
            </a:r>
          </a:p>
          <a:p>
            <a:pPr>
              <a:buNone/>
            </a:pPr>
            <a:r>
              <a:rPr lang="ru-RU" dirty="0" smtClean="0"/>
              <a:t>Возникает образ волшебных фонариков, которые куда не придут, везде становится светло.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r>
              <a:rPr lang="ru-RU" dirty="0" smtClean="0"/>
              <a:t>Песня «Фонарщиков»</a:t>
            </a:r>
            <a:endParaRPr lang="ru-RU" dirty="0"/>
          </a:p>
        </p:txBody>
      </p:sp>
    </p:spTree>
  </p:cSld>
  <p:clrMapOvr>
    <a:masterClrMapping/>
  </p:clrMapOvr>
  <p:transition spd="med" advTm="5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530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Очень красивая и спокойная песня о волшебном деревянном человечке, который скоро появится на свет.</a:t>
            </a:r>
          </a:p>
          <a:p>
            <a:pPr>
              <a:buNone/>
            </a:pPr>
            <a:r>
              <a:rPr lang="ru-RU" dirty="0" smtClean="0"/>
              <a:t>Возникает образ человека который своими руками из полена  вырезает человечка.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r>
              <a:rPr lang="ru-RU" dirty="0" smtClean="0"/>
              <a:t>Песня папы Карло</a:t>
            </a:r>
            <a:endParaRPr lang="ru-RU" dirty="0"/>
          </a:p>
        </p:txBody>
      </p:sp>
      <p:pic>
        <p:nvPicPr>
          <p:cNvPr id="4" name="Рисунок 3" descr="burmg-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260430"/>
            <a:ext cx="4572032" cy="3108225"/>
          </a:xfrm>
          <a:prstGeom prst="rect">
            <a:avLst/>
          </a:prstGeom>
        </p:spPr>
      </p:pic>
    </p:spTree>
  </p:cSld>
  <p:clrMapOvr>
    <a:masterClrMapping/>
  </p:clrMapOvr>
  <p:transition spd="med" advTm="5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35785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Очень грустная и медленная песня.</a:t>
            </a:r>
          </a:p>
          <a:p>
            <a:pPr>
              <a:buNone/>
            </a:pPr>
            <a:r>
              <a:rPr lang="ru-RU" dirty="0" smtClean="0"/>
              <a:t>При прослушивании этой песни, начинаешь думать о тех, кто очень боится Карабаса, что он очень злой и очень опасный.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r>
              <a:rPr lang="ru-RU" dirty="0" smtClean="0"/>
              <a:t>Песня кукол «Страшный Карабас»</a:t>
            </a:r>
            <a:endParaRPr lang="ru-RU" dirty="0"/>
          </a:p>
        </p:txBody>
      </p:sp>
      <p:pic>
        <p:nvPicPr>
          <p:cNvPr id="4" name="Рисунок 3" descr="i 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3000372"/>
            <a:ext cx="5715000" cy="3452810"/>
          </a:xfrm>
          <a:prstGeom prst="rect">
            <a:avLst/>
          </a:prstGeom>
        </p:spPr>
      </p:pic>
    </p:spTree>
  </p:cSld>
  <p:clrMapOvr>
    <a:masterClrMapping/>
  </p:clrMapOvr>
  <p:transition spd="med" advTm="5000">
    <p:sndAc>
      <p:stSnd>
        <p:snd r:embed="rId2" name="camera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250</TotalTime>
  <Words>876</Words>
  <PresentationFormat>Экран (4:3)</PresentationFormat>
  <Paragraphs>78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Презентация «Приключение Буратино»</vt:lpstr>
      <vt:lpstr>Слайд 2</vt:lpstr>
      <vt:lpstr>Краткое содержание фильма.</vt:lpstr>
      <vt:lpstr>Слайд 4</vt:lpstr>
      <vt:lpstr>Слайд 5</vt:lpstr>
      <vt:lpstr>Песня «Буратино»</vt:lpstr>
      <vt:lpstr>Песня «Фонарщиков»</vt:lpstr>
      <vt:lpstr>Песня папы Карло</vt:lpstr>
      <vt:lpstr>Песня кукол «Страшный Карабас»</vt:lpstr>
      <vt:lpstr>Песня Дуремара</vt:lpstr>
      <vt:lpstr>Песня Кота и Лисы</vt:lpstr>
      <vt:lpstr>Песня Карабаса – Барабаса.</vt:lpstr>
      <vt:lpstr>Песня пауков и Буратино</vt:lpstr>
      <vt:lpstr>Песня «Поле чудес»</vt:lpstr>
      <vt:lpstr>Песня черепахи Тортиллы</vt:lpstr>
      <vt:lpstr>Песня Пьеро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28</cp:revision>
  <dcterms:created xsi:type="dcterms:W3CDTF">2017-03-09T14:06:48Z</dcterms:created>
  <dcterms:modified xsi:type="dcterms:W3CDTF">2017-03-09T18:29:24Z</dcterms:modified>
</cp:coreProperties>
</file>