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4526" autoAdjust="0"/>
  </p:normalViewPr>
  <p:slideViewPr>
    <p:cSldViewPr snapToGrid="0">
      <p:cViewPr varScale="1">
        <p:scale>
          <a:sx n="48" d="100"/>
          <a:sy n="48" d="100"/>
        </p:scale>
        <p:origin x="1338" y="54"/>
      </p:cViewPr>
      <p:guideLst/>
    </p:cSldViewPr>
  </p:slideViewPr>
  <p:notesTextViewPr>
    <p:cViewPr>
      <p:scale>
        <a:sx n="1" d="1"/>
        <a:sy n="1" d="1"/>
      </p:scale>
      <p:origin x="0" y="-1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B8AD9-E533-4086-9041-0BC1D63783BC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1B365-0254-4CC6-8A66-EB89B976D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2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</a:t>
            </a:r>
            <a:r>
              <a:rPr lang="ru-RU" dirty="0" smtClean="0"/>
              <a:t>Приключения Буратино (1975)</a:t>
            </a:r>
          </a:p>
          <a:p>
            <a:endParaRPr lang="ru-RU" dirty="0" smtClean="0"/>
          </a:p>
          <a:p>
            <a:r>
              <a:rPr lang="ru-RU" dirty="0" smtClean="0"/>
              <a:t>Режиссер: Леонид Алексеевич Нечаев	</a:t>
            </a:r>
          </a:p>
          <a:p>
            <a:r>
              <a:rPr lang="ru-RU" dirty="0" smtClean="0"/>
              <a:t>    Дмитрий Иосифов — Буратино</a:t>
            </a:r>
          </a:p>
          <a:p>
            <a:r>
              <a:rPr lang="ru-RU" dirty="0" smtClean="0"/>
              <a:t>    Татьяна Проценко — Мальвина</a:t>
            </a:r>
          </a:p>
          <a:p>
            <a:r>
              <a:rPr lang="ru-RU" dirty="0" smtClean="0"/>
              <a:t>    Роман </a:t>
            </a:r>
            <a:r>
              <a:rPr lang="ru-RU" dirty="0" err="1" smtClean="0"/>
              <a:t>Столкарц</a:t>
            </a:r>
            <a:r>
              <a:rPr lang="ru-RU" dirty="0" smtClean="0"/>
              <a:t> — Пьеро</a:t>
            </a:r>
          </a:p>
          <a:p>
            <a:r>
              <a:rPr lang="ru-RU" dirty="0" smtClean="0"/>
              <a:t>    Томас </a:t>
            </a:r>
            <a:r>
              <a:rPr lang="ru-RU" dirty="0" err="1" smtClean="0"/>
              <a:t>Аугустинас</a:t>
            </a:r>
            <a:r>
              <a:rPr lang="ru-RU" dirty="0" smtClean="0"/>
              <a:t> — </a:t>
            </a:r>
            <a:r>
              <a:rPr lang="ru-RU" dirty="0" err="1" smtClean="0"/>
              <a:t>Артемон</a:t>
            </a:r>
            <a:endParaRPr lang="ru-RU" dirty="0" smtClean="0"/>
          </a:p>
          <a:p>
            <a:r>
              <a:rPr lang="ru-RU" dirty="0" smtClean="0"/>
              <a:t>    Григорий </a:t>
            </a:r>
            <a:r>
              <a:rPr lang="ru-RU" dirty="0" err="1" smtClean="0"/>
              <a:t>Светлорусов</a:t>
            </a:r>
            <a:r>
              <a:rPr lang="ru-RU" dirty="0" smtClean="0"/>
              <a:t> — Арлекин</a:t>
            </a:r>
          </a:p>
          <a:p>
            <a:r>
              <a:rPr lang="ru-RU" dirty="0" smtClean="0"/>
              <a:t>    Николай Гринько — папа Карло</a:t>
            </a:r>
          </a:p>
          <a:p>
            <a:r>
              <a:rPr lang="ru-RU" dirty="0" smtClean="0"/>
              <a:t>    Юрий Катин-Ярцев — Джузеппе</a:t>
            </a:r>
          </a:p>
          <a:p>
            <a:r>
              <a:rPr lang="ru-RU" dirty="0" smtClean="0"/>
              <a:t>    </a:t>
            </a:r>
            <a:r>
              <a:rPr lang="ru-RU" dirty="0" err="1" smtClean="0"/>
              <a:t>Рина</a:t>
            </a:r>
            <a:r>
              <a:rPr lang="ru-RU" dirty="0" smtClean="0"/>
              <a:t> Зелёная — черепаха </a:t>
            </a:r>
            <a:r>
              <a:rPr lang="ru-RU" dirty="0" err="1" smtClean="0"/>
              <a:t>Тортила</a:t>
            </a:r>
            <a:endParaRPr lang="ru-RU" dirty="0" smtClean="0"/>
          </a:p>
          <a:p>
            <a:r>
              <a:rPr lang="ru-RU" dirty="0" smtClean="0"/>
              <a:t>    Владимир Этуш — Карабас-</a:t>
            </a:r>
            <a:r>
              <a:rPr lang="ru-RU" dirty="0" err="1" smtClean="0"/>
              <a:t>Барабас</a:t>
            </a:r>
            <a:endParaRPr lang="ru-RU" dirty="0" smtClean="0"/>
          </a:p>
          <a:p>
            <a:r>
              <a:rPr lang="ru-RU" dirty="0" smtClean="0"/>
              <a:t>    Ролан Быков — кот </a:t>
            </a:r>
            <a:r>
              <a:rPr lang="ru-RU" dirty="0" err="1" smtClean="0"/>
              <a:t>Базилио</a:t>
            </a:r>
            <a:endParaRPr lang="ru-RU" dirty="0" smtClean="0"/>
          </a:p>
          <a:p>
            <a:r>
              <a:rPr lang="ru-RU" dirty="0" smtClean="0"/>
              <a:t>    Елена </a:t>
            </a:r>
            <a:r>
              <a:rPr lang="ru-RU" dirty="0" err="1" smtClean="0"/>
              <a:t>Санаева</a:t>
            </a:r>
            <a:r>
              <a:rPr lang="ru-RU" dirty="0" smtClean="0"/>
              <a:t> — лиса Алиса</a:t>
            </a:r>
          </a:p>
          <a:p>
            <a:r>
              <a:rPr lang="ru-RU" dirty="0" smtClean="0"/>
              <a:t>    Владимир Басов — </a:t>
            </a:r>
            <a:r>
              <a:rPr lang="ru-RU" dirty="0" err="1" smtClean="0"/>
              <a:t>Дуремар</a:t>
            </a:r>
            <a:endParaRPr lang="ru-RU" dirty="0" smtClean="0"/>
          </a:p>
          <a:p>
            <a:r>
              <a:rPr lang="ru-RU" dirty="0" smtClean="0"/>
              <a:t>    </a:t>
            </a:r>
            <a:r>
              <a:rPr lang="ru-RU" dirty="0" err="1" smtClean="0"/>
              <a:t>Баадур</a:t>
            </a:r>
            <a:r>
              <a:rPr lang="ru-RU" dirty="0" smtClean="0"/>
              <a:t> </a:t>
            </a:r>
            <a:r>
              <a:rPr lang="ru-RU" dirty="0" err="1" smtClean="0"/>
              <a:t>Цуладзе</a:t>
            </a:r>
            <a:r>
              <a:rPr lang="ru-RU" dirty="0" smtClean="0"/>
              <a:t> — хозяин харчевни трёх пескарей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История Буратино представлена в фильме как смелый ироничный мюзикл, отличающийся удивительным весельем. Леонид Нечаев создал свою версию известной сказки, сохранив при этом и букву, и дух первоисточника. Мюзикл, одна из лучших работ композитора Алексея Рыбникова в кино, будет не раз ставиться во многих театрах страны и выходить в разных версиях на пластинках (японцы купили и перевели все песни из этой картины). </a:t>
            </a:r>
            <a:endParaRPr lang="en-US" dirty="0" smtClean="0"/>
          </a:p>
          <a:p>
            <a:r>
              <a:rPr lang="ru-RU" dirty="0" smtClean="0"/>
              <a:t>Картину купила 91 страна. По мотивам сказки </a:t>
            </a:r>
            <a:r>
              <a:rPr lang="ru-RU" dirty="0" err="1" smtClean="0"/>
              <a:t>А.Н.Толстого</a:t>
            </a:r>
            <a:r>
              <a:rPr lang="ru-RU" dirty="0" smtClean="0"/>
              <a:t> «Золотой ключик, или Приключения Буратино».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III </a:t>
            </a:r>
            <a:r>
              <a:rPr lang="ru-RU" dirty="0" smtClean="0"/>
              <a:t>песня-танец лисы Алисы и кота </a:t>
            </a:r>
            <a:r>
              <a:rPr lang="ru-RU" dirty="0" err="1" smtClean="0"/>
              <a:t>Базилио</a:t>
            </a:r>
            <a:r>
              <a:rPr lang="en-US" dirty="0" smtClean="0"/>
              <a:t> (</a:t>
            </a:r>
            <a:r>
              <a:rPr lang="ru-RU" dirty="0" smtClean="0"/>
              <a:t>О жадинах, хвастунах и дураках</a:t>
            </a:r>
            <a:r>
              <a:rPr lang="en-US" dirty="0" smtClean="0"/>
              <a:t>)</a:t>
            </a:r>
            <a:r>
              <a:rPr lang="ru-RU" dirty="0" smtClean="0"/>
              <a:t> Композитор: А. Рыбников Автор слов: Б. Окуджава </a:t>
            </a:r>
            <a:endParaRPr lang="en-US" dirty="0" smtClean="0"/>
          </a:p>
          <a:p>
            <a:r>
              <a:rPr lang="en-US" dirty="0" smtClean="0"/>
              <a:t>IV </a:t>
            </a:r>
            <a:r>
              <a:rPr lang="ru-RU" dirty="0" smtClean="0"/>
              <a:t>Мальвина Она умная </a:t>
            </a:r>
            <a:r>
              <a:rPr lang="ru-RU" smtClean="0"/>
              <a:t>красивая воспитанная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1B365-0254-4CC6-8A66-EB89B976D0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16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85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1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1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06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35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03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23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25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01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5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79F1-BB58-48EC-B3D5-76CDB371EB26}" type="datetimeFigureOut">
              <a:rPr lang="ru-RU" smtClean="0"/>
              <a:t>09.03.2017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C54E8-44CA-462E-B9AD-E3D3120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12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53075" cy="6667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190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</Words>
  <Application>Microsoft Office PowerPoint</Application>
  <PresentationFormat>Широкоэкранный</PresentationFormat>
  <Paragraphs>24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New PC</dc:creator>
  <cp:lastModifiedBy>New PC</cp:lastModifiedBy>
  <cp:revision>4</cp:revision>
  <dcterms:created xsi:type="dcterms:W3CDTF">2017-03-09T16:30:01Z</dcterms:created>
  <dcterms:modified xsi:type="dcterms:W3CDTF">2017-03-09T17:16:00Z</dcterms:modified>
</cp:coreProperties>
</file>