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9" autoAdjust="0"/>
  </p:normalViewPr>
  <p:slideViewPr>
    <p:cSldViewPr>
      <p:cViewPr varScale="1">
        <p:scale>
          <a:sx n="63" d="100"/>
          <a:sy n="63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ic.academic.ru/dic.nsf/ruwiki/92288" TargetMode="External"/><Relationship Id="rId13" Type="http://schemas.openxmlformats.org/officeDocument/2006/relationships/hyperlink" Target="http://dic.academic.ru/dic.nsf/ruwiki/106398" TargetMode="External"/><Relationship Id="rId18" Type="http://schemas.openxmlformats.org/officeDocument/2006/relationships/hyperlink" Target="http://dic.academic.ru/dic.nsf/ruwiki/45584" TargetMode="External"/><Relationship Id="rId3" Type="http://schemas.openxmlformats.org/officeDocument/2006/relationships/hyperlink" Target="http://dic.academic.ru/dic.nsf/ruwiki/39556" TargetMode="External"/><Relationship Id="rId7" Type="http://schemas.openxmlformats.org/officeDocument/2006/relationships/hyperlink" Target="http://dic.academic.ru/dic.nsf/ruwiki/277320" TargetMode="External"/><Relationship Id="rId12" Type="http://schemas.openxmlformats.org/officeDocument/2006/relationships/hyperlink" Target="http://dic.academic.ru/dic.nsf/ruwiki/530" TargetMode="External"/><Relationship Id="rId17" Type="http://schemas.openxmlformats.org/officeDocument/2006/relationships/hyperlink" Target="http://dic.academic.ru/dic.nsf/ruwiki/150757" TargetMode="External"/><Relationship Id="rId2" Type="http://schemas.openxmlformats.org/officeDocument/2006/relationships/hyperlink" Target="http://dic.academic.ru/dic.nsf/ruwiki/637818" TargetMode="External"/><Relationship Id="rId16" Type="http://schemas.openxmlformats.org/officeDocument/2006/relationships/hyperlink" Target="http://dic.academic.ru/dic.nsf/ruwiki/241" TargetMode="Externa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ic.academic.ru/dic.nsf/ruwiki/625236" TargetMode="External"/><Relationship Id="rId11" Type="http://schemas.openxmlformats.org/officeDocument/2006/relationships/hyperlink" Target="http://dic.academic.ru/dic.nsf/ruwiki/674644" TargetMode="External"/><Relationship Id="rId5" Type="http://schemas.openxmlformats.org/officeDocument/2006/relationships/hyperlink" Target="http://dic.academic.ru/dic.nsf/ruwiki/294812" TargetMode="External"/><Relationship Id="rId15" Type="http://schemas.openxmlformats.org/officeDocument/2006/relationships/hyperlink" Target="http://dic.academic.ru/dic.nsf/ruwiki/25" TargetMode="External"/><Relationship Id="rId10" Type="http://schemas.openxmlformats.org/officeDocument/2006/relationships/hyperlink" Target="http://dic.academic.ru/dic.nsf/ruwiki/826403" TargetMode="External"/><Relationship Id="rId19" Type="http://schemas.openxmlformats.org/officeDocument/2006/relationships/hyperlink" Target="http://www.imdb.com/title/tt0073570/" TargetMode="External"/><Relationship Id="rId4" Type="http://schemas.openxmlformats.org/officeDocument/2006/relationships/hyperlink" Target="http://dic.academic.ru/dic.nsf/ruwiki/8681" TargetMode="External"/><Relationship Id="rId9" Type="http://schemas.openxmlformats.org/officeDocument/2006/relationships/hyperlink" Target="http://dic.academic.ru/dic.nsf/ruwiki/242822" TargetMode="External"/><Relationship Id="rId14" Type="http://schemas.openxmlformats.org/officeDocument/2006/relationships/hyperlink" Target="http://dic.academic.ru/dic.nsf/ruwiki/22570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049306"/>
              </p:ext>
            </p:extLst>
          </p:nvPr>
        </p:nvGraphicFramePr>
        <p:xfrm>
          <a:off x="2194143" y="332656"/>
          <a:ext cx="5028848" cy="6095413"/>
        </p:xfrm>
        <a:graphic>
          <a:graphicData uri="http://schemas.openxmlformats.org/drawingml/2006/table">
            <a:tbl>
              <a:tblPr/>
              <a:tblGrid>
                <a:gridCol w="2514424"/>
                <a:gridCol w="2514424"/>
              </a:tblGrid>
              <a:tr h="25211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Приключения Буратино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2255">
                <a:tc gridSpan="2">
                  <a:txBody>
                    <a:bodyPr/>
                    <a:lstStyle/>
                    <a:p>
                      <a:pPr algn="ctr"/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197">
                <a:tc>
                  <a:txBody>
                    <a:bodyPr/>
                    <a:lstStyle/>
                    <a:p>
                      <a:pPr algn="r"/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Жанр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сказка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мюзикл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Режиссёр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Леонид Нечаев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1197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  <a:b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сценария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Инна Веткина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08457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 главных</a:t>
                      </a:r>
                      <a:b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ролях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Дима Иосифов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Николай Гринько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Елена Санаева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Ролан Быков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Татьяна Проценко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Юрий Елхов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Композитор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Алексей Рыбников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1197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Кинокомпания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Беларусьфильм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по заказу</a:t>
                      </a:r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/>
                        </a:rPr>
                        <a:t>Гостелерадио СССР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Длительность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 мин.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Страна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5"/>
                        </a:rPr>
                        <a:t>СССР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6"/>
                        </a:rPr>
                        <a:t>русский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7"/>
                        </a:rPr>
                        <a:t>1975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>
                  <a:txBody>
                    <a:bodyPr/>
                    <a:lstStyle/>
                    <a:p>
                      <a:pPr algn="r"/>
                      <a:r>
                        <a:rPr lang="en-US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8"/>
                        </a:rPr>
                        <a:t>IMDb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sng">
                          <a:solidFill>
                            <a:srgbClr val="5F5DB7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9" tooltip="imdbtitle:0073570"/>
                        </a:rPr>
                        <a:t>ID 0073570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211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Просмотр онлайн  </a:t>
                      </a:r>
                    </a:p>
                  </a:txBody>
                  <a:tcPr marL="55876" marR="55876" marT="27938" marB="2793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" descr="Постер фильма"/>
          <p:cNvSpPr>
            <a:spLocks noChangeAspect="1" noChangeArrowheads="1"/>
          </p:cNvSpPr>
          <p:nvPr/>
        </p:nvSpPr>
        <p:spPr bwMode="auto">
          <a:xfrm>
            <a:off x="2057400" y="1600200"/>
            <a:ext cx="190500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Flag of the Soviet Union.sv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209550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6317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Алия</dc:creator>
  <cp:lastModifiedBy>RePack by Diakov</cp:lastModifiedBy>
  <cp:revision>1</cp:revision>
  <dcterms:created xsi:type="dcterms:W3CDTF">2017-03-09T07:47:56Z</dcterms:created>
  <dcterms:modified xsi:type="dcterms:W3CDTF">2017-03-09T07:49:50Z</dcterms:modified>
</cp:coreProperties>
</file>