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65" r:id="rId12"/>
    <p:sldId id="270" r:id="rId13"/>
    <p:sldId id="266" r:id="rId14"/>
    <p:sldId id="267" r:id="rId15"/>
    <p:sldId id="271" r:id="rId16"/>
    <p:sldId id="268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71" autoAdjust="0"/>
  </p:normalViewPr>
  <p:slideViewPr>
    <p:cSldViewPr>
      <p:cViewPr varScale="1">
        <p:scale>
          <a:sx n="66" d="100"/>
          <a:sy n="66" d="100"/>
        </p:scale>
        <p:origin x="-141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03.03.2017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03.03.2017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03.03.2017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03.03.2017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audio" Target="../media/audio1.wav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riklyucheniya_Buratino_-_Bu-Ra-Ti-No_(Variant_1)_Pesni-T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60432" y="6237312"/>
            <a:ext cx="504056" cy="44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28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756">
        <p:split orient="vert"/>
        <p:sndAc>
          <p:stSnd>
            <p:snd r:embed="rId4" name="applause.wav"/>
          </p:stSnd>
        </p:sndAc>
      </p:transition>
    </mc:Choice>
    <mc:Fallback xmlns="">
      <p:transition spd="slow" advTm="4756">
        <p:split orient="vert"/>
        <p:sndAc>
          <p:stSnd>
            <p:snd r:embed="rId7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5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Песня танец Лисы </a:t>
            </a:r>
            <a:r>
              <a:rPr lang="ru-RU" dirty="0" err="1" smtClean="0"/>
              <a:t>алисы</a:t>
            </a:r>
            <a:r>
              <a:rPr lang="ru-RU" dirty="0" smtClean="0"/>
              <a:t> и кота </a:t>
            </a:r>
            <a:r>
              <a:rPr lang="ru-RU" dirty="0" err="1" smtClean="0"/>
              <a:t>базилио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2420888"/>
            <a:ext cx="2520280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29360" y="2420888"/>
            <a:ext cx="449902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Песня и танец великого кота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Базилио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прекрасной лисы Алисы о жадинах, хвастунах и дураках. Чудесная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хороший танец,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юмор.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Лиса Алиса -Активная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инициативная, изворотливая</a:t>
            </a:r>
          </a:p>
        </p:txBody>
      </p:sp>
    </p:spTree>
    <p:extLst>
      <p:ext uri="{BB962C8B-B14F-4D97-AF65-F5344CB8AC3E}">
        <p14:creationId xmlns:p14="http://schemas.microsoft.com/office/powerpoint/2010/main" val="1786163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295400"/>
            <a:ext cx="6840760" cy="685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Песня </a:t>
            </a:r>
            <a:r>
              <a:rPr lang="ru-RU" dirty="0" err="1" smtClean="0"/>
              <a:t>карабас</a:t>
            </a:r>
            <a:r>
              <a:rPr lang="ru-RU" dirty="0" smtClean="0"/>
              <a:t> </a:t>
            </a:r>
            <a:r>
              <a:rPr lang="ru-RU" dirty="0" err="1" smtClean="0"/>
              <a:t>барабаса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76872"/>
            <a:ext cx="2376264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42746" y="2276872"/>
            <a:ext cx="455764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Карабас-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барабас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злой и жестокий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злодей и песня в том же стиле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Карабас  произносит слова под музыку а не музыка подстроена под слова.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41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295400"/>
            <a:ext cx="7056784" cy="6858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Песня пауков и буратино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624" y="2420888"/>
            <a:ext cx="2466975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04932" y="2420888"/>
            <a:ext cx="4667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Все песни как и эта песня наполнена  забавным и толковым либретто.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9457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Песня поле чудес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2274838"/>
            <a:ext cx="417646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Сказочные обещания Кота </a:t>
            </a:r>
            <a:r>
              <a:rPr lang="ru-RU" dirty="0" err="1"/>
              <a:t>Базилио</a:t>
            </a:r>
            <a:r>
              <a:rPr lang="ru-RU" dirty="0"/>
              <a:t> и Лисы Алисы были продиктованы их желанием заполучить поскорее золотые, звеневшие в кармане у Буратино. Часто подобные «песни» приводят и более осведомленных граждан к закапыванию наличности «на Поле Чудес в Стране Дураков</a:t>
            </a:r>
            <a:r>
              <a:rPr lang="ru-RU" dirty="0" smtClean="0"/>
              <a:t>».</a:t>
            </a:r>
            <a:r>
              <a:rPr lang="en-US" dirty="0"/>
              <a:t> </a:t>
            </a:r>
            <a:r>
              <a:rPr lang="ru-RU" dirty="0" smtClean="0"/>
              <a:t>Мелодия отдельно  от слов. Как РЭП.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216" y="2274838"/>
            <a:ext cx="288032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545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295400"/>
            <a:ext cx="7128792" cy="6858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Песня черепахи </a:t>
            </a:r>
            <a:r>
              <a:rPr lang="ru-RU" dirty="0" err="1" smtClean="0"/>
              <a:t>тортиллы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95936" y="2367170"/>
            <a:ext cx="374441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Мудрая </a:t>
            </a:r>
            <a:r>
              <a:rPr lang="ru-RU" dirty="0"/>
              <a:t>Черепаха </a:t>
            </a:r>
            <a:r>
              <a:rPr lang="ru-RU" dirty="0" err="1"/>
              <a:t>Тортилла</a:t>
            </a:r>
            <a:r>
              <a:rPr lang="ru-RU" dirty="0"/>
              <a:t> помогла Буратино найти Золотой Ключик, потому что он был ужасно обаятельным. Черепаха </a:t>
            </a:r>
            <a:r>
              <a:rPr lang="ru-RU" dirty="0" err="1"/>
              <a:t>Тортила</a:t>
            </a:r>
            <a:r>
              <a:rPr lang="ru-RU" dirty="0"/>
              <a:t> — спокойная, старая, мудрая, с подслеповатыми глазами обитательница пруда дарит Буратино Золотой ключик. Правда, она не может рассказать, какую дверь он отпирает, но уверена, что это дверь к счастью. </a:t>
            </a:r>
            <a:r>
              <a:rPr lang="ru-RU" dirty="0" smtClean="0"/>
              <a:t>Она очень трогательно исполняет песню.</a:t>
            </a:r>
            <a:endParaRPr lang="ru-RU" dirty="0"/>
          </a:p>
          <a:p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92896"/>
            <a:ext cx="3024336" cy="3036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236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Песня пьеро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2276872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Пьеро – меланхоличный, грустный, несчастный поэт с белым лицом и нарисованными бровями. Он носит рубаху с длинными рукавами и белый колпак. Пьеро влюблен в Мальвину, считает себя ее женихом и постоянно страдает от своих </a:t>
            </a:r>
            <a:r>
              <a:rPr lang="ru-RU" dirty="0" smtClean="0"/>
              <a:t>чувств</a:t>
            </a:r>
            <a:r>
              <a:rPr lang="ru-RU" dirty="0"/>
              <a:t> </a:t>
            </a:r>
            <a:r>
              <a:rPr lang="ru-RU" dirty="0" smtClean="0"/>
              <a:t>и поэтому песня протяжная </a:t>
            </a:r>
            <a:r>
              <a:rPr lang="en-US" dirty="0" smtClean="0"/>
              <a:t>,</a:t>
            </a:r>
            <a:r>
              <a:rPr lang="ru-RU" dirty="0" smtClean="0"/>
              <a:t>мелодичная </a:t>
            </a:r>
            <a:r>
              <a:rPr lang="en-US" dirty="0" smtClean="0"/>
              <a:t>,</a:t>
            </a:r>
            <a:r>
              <a:rPr lang="ru-RU" dirty="0" smtClean="0"/>
              <a:t>грустная</a:t>
            </a:r>
            <a:r>
              <a:rPr lang="en-US" dirty="0"/>
              <a:t>.</a:t>
            </a:r>
            <a:r>
              <a:rPr lang="ru-RU" dirty="0" smtClean="0"/>
              <a:t> </a:t>
            </a:r>
            <a:endParaRPr lang="ru-RU" dirty="0"/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276871"/>
            <a:ext cx="2304256" cy="3384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8072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2420888"/>
            <a:ext cx="367240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фильме множество </a:t>
            </a:r>
            <a:r>
              <a:rPr lang="ru-RU" dirty="0"/>
              <a:t>ярких персонажей, но главными из них являются Буратино ( озорной, веселый ), Папа Карло ( добрый, справедливый ), Мальвина ( милая, красивая девочка ), Пьеро ( серьезный, романтик ), Карабас </a:t>
            </a:r>
            <a:r>
              <a:rPr lang="ru-RU" dirty="0" err="1"/>
              <a:t>Барабас</a:t>
            </a:r>
            <a:r>
              <a:rPr lang="ru-RU" dirty="0"/>
              <a:t> ( злой, расчетливый ), Кот </a:t>
            </a:r>
            <a:r>
              <a:rPr lang="ru-RU" dirty="0" err="1"/>
              <a:t>Базилио</a:t>
            </a:r>
            <a:r>
              <a:rPr lang="ru-RU" dirty="0"/>
              <a:t> ( ленивый, хитрый ), Лиса Алиса ( хитрая, лукавая ), Арлекин ( веселый ), </a:t>
            </a:r>
            <a:r>
              <a:rPr lang="ru-RU" dirty="0" err="1"/>
              <a:t>Дуремар</a:t>
            </a:r>
            <a:r>
              <a:rPr lang="ru-RU" dirty="0"/>
              <a:t>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420888"/>
            <a:ext cx="3744416" cy="327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827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2276872"/>
            <a:ext cx="46805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Фильм « Приключение Буратино» наполняет нашу жизнь радостью и делает нас чуточку счастливее</a:t>
            </a:r>
            <a:r>
              <a:rPr lang="en-US" dirty="0" smtClean="0"/>
              <a:t>,</a:t>
            </a:r>
            <a:r>
              <a:rPr lang="ru-RU" dirty="0" smtClean="0"/>
              <a:t> чем больше мы сделаем людям добра </a:t>
            </a:r>
            <a:r>
              <a:rPr lang="en-US" dirty="0" smtClean="0"/>
              <a:t>,</a:t>
            </a:r>
            <a:r>
              <a:rPr lang="ru-RU" dirty="0" smtClean="0"/>
              <a:t>тем светлее будет мир </a:t>
            </a:r>
            <a:r>
              <a:rPr lang="en-US" dirty="0" smtClean="0"/>
              <a:t>, </a:t>
            </a:r>
            <a:r>
              <a:rPr lang="ru-RU" dirty="0" smtClean="0"/>
              <a:t>и фильм наполнен  различными </a:t>
            </a:r>
            <a:r>
              <a:rPr lang="ru-RU" dirty="0"/>
              <a:t>вариантами песен и инструментальной </a:t>
            </a:r>
            <a:r>
              <a:rPr lang="ru-RU" dirty="0" smtClean="0"/>
              <a:t>музыки. Сценарий</a:t>
            </a:r>
            <a:r>
              <a:rPr lang="en-US" dirty="0" smtClean="0"/>
              <a:t>,</a:t>
            </a:r>
            <a:r>
              <a:rPr lang="ru-RU" dirty="0" smtClean="0"/>
              <a:t> игра актеров и прекрасная музыка –все проникнуто атмосферой добра и </a:t>
            </a:r>
            <a:r>
              <a:rPr lang="ru-RU" dirty="0"/>
              <a:t>жизнелюбия. Яркость красок, прекрасная музыка, остроумные тексты песен - всё это привлекло к фильму внимание юных зрителей. 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492896"/>
            <a:ext cx="190500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16839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99792" y="2492896"/>
            <a:ext cx="5472608" cy="3048001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Понравилась песня Буратино! Деревянный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человечек, которого Папа Карло выстругал из полена, получился веселым, дерзким, шумным и доверчивым. Лиса Алиса и Кот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Базилио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завели его в Страну Дураков, но мудрая Черепаха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Тортила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помогла Буратино найти Золотой Ключик, потому что он был ужасно обаятельным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69" y="2321418"/>
            <a:ext cx="1776107" cy="352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51720" y="1412776"/>
            <a:ext cx="4933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Скажите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как его зовут?»</a:t>
            </a:r>
          </a:p>
        </p:txBody>
      </p:sp>
    </p:spTree>
    <p:extLst>
      <p:ext uri="{BB962C8B-B14F-4D97-AF65-F5344CB8AC3E}">
        <p14:creationId xmlns:p14="http://schemas.microsoft.com/office/powerpoint/2010/main" val="28486876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438400"/>
            <a:ext cx="7200800" cy="3048001"/>
          </a:xfrm>
        </p:spPr>
        <p:txBody>
          <a:bodyPr>
            <a:normAutofit fontScale="85000" lnSpcReduction="10000"/>
          </a:bodyPr>
          <a:lstStyle/>
          <a:p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Получилось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всё: доброта, шутки и неповторимая атмосфера сказки. И благодаря этому, интерес зрителей не устареет никогда. Фильм музыкальный и музыка в нем гениальна! Почти каждую песню хочется подпевать или отстукивать ритм ногой в такт мелодии. Музыка в «ПБ» схожа с красивой живописной картиной, пестрящей многокрасочностью и красотой. Ничего лишнего. Мелодии красиво рисуют характеры персонажей. Финальные кадры, где юные актеры аплодируют сами себе под гимн детства «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-но!» — достойное завершение этой озорной и радостной истории.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7455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836712"/>
            <a:ext cx="3960440" cy="5256584"/>
          </a:xfrm>
        </p:spPr>
        <p:txBody>
          <a:bodyPr>
            <a:normAutofit fontScale="92500" lnSpcReduction="10000"/>
          </a:bodyPr>
          <a:lstStyle/>
          <a:p>
            <a:r>
              <a:rPr lang="ru-RU" sz="3600" dirty="0" smtClean="0"/>
              <a:t>Мюзикл</a:t>
            </a:r>
          </a:p>
          <a:p>
            <a:pPr indent="0">
              <a:buNone/>
            </a:pPr>
            <a:r>
              <a:rPr lang="ru-RU" sz="3600" dirty="0" smtClean="0"/>
              <a:t>золотой ключик или  буратино приключения снят в 1975 </a:t>
            </a:r>
            <a:r>
              <a:rPr lang="ru-RU" sz="3600" dirty="0"/>
              <a:t>году </a:t>
            </a:r>
            <a:r>
              <a:rPr lang="ru-RU" sz="3600" dirty="0" smtClean="0"/>
              <a:t>Режиссёром Леонид </a:t>
            </a:r>
            <a:r>
              <a:rPr lang="ru-RU" sz="3600" dirty="0"/>
              <a:t>Нечаев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980728"/>
            <a:ext cx="2952328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933056"/>
            <a:ext cx="3002147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9075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5009">
        <p:dissolve/>
        <p:sndAc>
          <p:stSnd>
            <p:snd r:embed="rId3" name="chimes.wav"/>
          </p:stSnd>
        </p:sndAc>
      </p:transition>
    </mc:Choice>
    <mc:Fallback xmlns="">
      <p:transition spd="slow" advTm="5009">
        <p:dissolv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2420888"/>
            <a:ext cx="72728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               Если бы предложили роль я сыграла бы роль Мальвины.</a:t>
            </a:r>
          </a:p>
          <a:p>
            <a:pPr algn="just"/>
            <a:r>
              <a:rPr lang="ru-RU" dirty="0" smtClean="0"/>
              <a:t>В </a:t>
            </a:r>
            <a:r>
              <a:rPr lang="ru-RU" dirty="0"/>
              <a:t>первую очередь это удивительно красивая и необычная девочка. Влюблённый в неё Пьеро, едва дыша, вспоминает её голубые волосы и посвящает ей стихи и песни. Очевидно, что такая девочка не может быть «</a:t>
            </a:r>
            <a:r>
              <a:rPr lang="ru-RU" dirty="0" err="1"/>
              <a:t>пацанкой</a:t>
            </a:r>
            <a:r>
              <a:rPr lang="ru-RU" dirty="0"/>
              <a:t>», хулиганкой или просто </a:t>
            </a:r>
            <a:r>
              <a:rPr lang="ru-RU" dirty="0" smtClean="0"/>
              <a:t>взбалмошной. </a:t>
            </a:r>
            <a:r>
              <a:rPr lang="ru-RU" dirty="0"/>
              <a:t>Мальвина (персонаж из «Буратино») очень добра и отзывчива. Её любят животные и птицы, защищает преданный </a:t>
            </a:r>
            <a:r>
              <a:rPr lang="ru-RU" dirty="0" err="1"/>
              <a:t>Артемон</a:t>
            </a:r>
            <a:r>
              <a:rPr lang="ru-RU" dirty="0"/>
              <a:t>. Мальвина нежная и хрупкая. Она боится замочить ножки и запачкать скатерть, поэтому у неё всегда идеальная чистота и накрахмаленные платья.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31841" y="1133478"/>
            <a:ext cx="30583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Моя роль?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6006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Интересно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348880"/>
            <a:ext cx="6408712" cy="3366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1194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052736"/>
            <a:ext cx="6440760" cy="98221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Актёры сыгравшие главные роли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988840"/>
            <a:ext cx="4752528" cy="3600400"/>
          </a:xfrm>
        </p:spPr>
        <p:txBody>
          <a:bodyPr>
            <a:normAutofit fontScale="32500" lnSpcReduction="20000"/>
          </a:bodyPr>
          <a:lstStyle/>
          <a:p>
            <a:pPr marL="0" lvl="4" indent="0">
              <a:buNone/>
            </a:pPr>
            <a:endParaRPr lang="ru-RU" sz="3800" dirty="0"/>
          </a:p>
          <a:p>
            <a:pPr indent="0">
              <a:buNone/>
            </a:pPr>
            <a:r>
              <a:rPr lang="ru-RU" sz="4200" dirty="0" smtClean="0"/>
              <a:t>  Дмитрий </a:t>
            </a:r>
            <a:r>
              <a:rPr lang="ru-RU" sz="4200" dirty="0"/>
              <a:t>Иосифов-Буратино — главная роль</a:t>
            </a:r>
          </a:p>
          <a:p>
            <a:r>
              <a:rPr lang="ru-RU" sz="4200" dirty="0"/>
              <a:t>Татьяна </a:t>
            </a:r>
            <a:r>
              <a:rPr lang="ru-RU" sz="4200" dirty="0" smtClean="0"/>
              <a:t>Проценко-Мальвина </a:t>
            </a:r>
            <a:r>
              <a:rPr lang="ru-RU" sz="4200" dirty="0"/>
              <a:t>— главная </a:t>
            </a:r>
            <a:r>
              <a:rPr lang="ru-RU" sz="4200" dirty="0" smtClean="0"/>
              <a:t>роль</a:t>
            </a:r>
            <a:endParaRPr lang="ru-RU" sz="4200" dirty="0"/>
          </a:p>
          <a:p>
            <a:r>
              <a:rPr lang="ru-RU" sz="4200" dirty="0"/>
              <a:t>Рома </a:t>
            </a:r>
            <a:r>
              <a:rPr lang="ru-RU" sz="4200" dirty="0" err="1" smtClean="0"/>
              <a:t>Столкарц</a:t>
            </a:r>
            <a:r>
              <a:rPr lang="ru-RU" sz="4200" dirty="0"/>
              <a:t>-</a:t>
            </a:r>
            <a:r>
              <a:rPr lang="ru-RU" sz="4200" dirty="0" smtClean="0"/>
              <a:t>Пьеро </a:t>
            </a:r>
            <a:r>
              <a:rPr lang="ru-RU" sz="4200" dirty="0"/>
              <a:t>— главная </a:t>
            </a:r>
            <a:r>
              <a:rPr lang="ru-RU" sz="4200" dirty="0" smtClean="0"/>
              <a:t>роль</a:t>
            </a:r>
            <a:endParaRPr lang="ru-RU" sz="4200" dirty="0"/>
          </a:p>
          <a:p>
            <a:r>
              <a:rPr lang="ru-RU" sz="4200" dirty="0"/>
              <a:t>Томас </a:t>
            </a:r>
            <a:r>
              <a:rPr lang="ru-RU" sz="4200" dirty="0" err="1" smtClean="0"/>
              <a:t>Аугустинас-Артемон</a:t>
            </a:r>
            <a:r>
              <a:rPr lang="ru-RU" sz="4200" dirty="0" smtClean="0"/>
              <a:t> </a:t>
            </a:r>
            <a:r>
              <a:rPr lang="ru-RU" sz="4200" dirty="0"/>
              <a:t>— главная </a:t>
            </a:r>
            <a:r>
              <a:rPr lang="ru-RU" sz="4200" dirty="0" smtClean="0"/>
              <a:t>роль</a:t>
            </a:r>
            <a:endParaRPr lang="ru-RU" sz="4200" dirty="0"/>
          </a:p>
          <a:p>
            <a:r>
              <a:rPr lang="ru-RU" sz="4200" dirty="0"/>
              <a:t>Григорий </a:t>
            </a:r>
            <a:r>
              <a:rPr lang="ru-RU" sz="4200" dirty="0" err="1" smtClean="0"/>
              <a:t>Светлорусов</a:t>
            </a:r>
            <a:r>
              <a:rPr lang="ru-RU" sz="4200" dirty="0" smtClean="0"/>
              <a:t>-  </a:t>
            </a:r>
            <a:r>
              <a:rPr lang="ru-RU" sz="4200" dirty="0" err="1" smtClean="0"/>
              <a:t>Арлекино</a:t>
            </a:r>
            <a:r>
              <a:rPr lang="ru-RU" sz="4200" dirty="0" smtClean="0"/>
              <a:t> </a:t>
            </a:r>
            <a:r>
              <a:rPr lang="ru-RU" sz="4200" dirty="0"/>
              <a:t>— главная </a:t>
            </a:r>
            <a:r>
              <a:rPr lang="ru-RU" sz="4200" dirty="0" smtClean="0"/>
              <a:t>роль</a:t>
            </a:r>
            <a:endParaRPr lang="ru-RU" sz="4200" dirty="0"/>
          </a:p>
          <a:p>
            <a:r>
              <a:rPr lang="ru-RU" sz="4200" dirty="0"/>
              <a:t>Николай </a:t>
            </a:r>
            <a:r>
              <a:rPr lang="ru-RU" sz="4200" dirty="0" smtClean="0"/>
              <a:t>Гринько-папа </a:t>
            </a:r>
            <a:r>
              <a:rPr lang="ru-RU" sz="4200" dirty="0"/>
              <a:t>Карло — главная </a:t>
            </a:r>
            <a:r>
              <a:rPr lang="ru-RU" sz="4200" dirty="0" smtClean="0"/>
              <a:t>роль</a:t>
            </a:r>
            <a:endParaRPr lang="ru-RU" sz="4200" dirty="0"/>
          </a:p>
          <a:p>
            <a:r>
              <a:rPr lang="ru-RU" sz="4200" dirty="0"/>
              <a:t>Владимир </a:t>
            </a:r>
            <a:r>
              <a:rPr lang="ru-RU" sz="4200" dirty="0" smtClean="0"/>
              <a:t>Этуш-Карабас-</a:t>
            </a:r>
            <a:r>
              <a:rPr lang="ru-RU" sz="4200" dirty="0" err="1" smtClean="0"/>
              <a:t>Барабас</a:t>
            </a:r>
            <a:r>
              <a:rPr lang="ru-RU" sz="4200" dirty="0" smtClean="0"/>
              <a:t> </a:t>
            </a:r>
            <a:r>
              <a:rPr lang="ru-RU" sz="4200" dirty="0"/>
              <a:t>— главная </a:t>
            </a:r>
            <a:r>
              <a:rPr lang="ru-RU" sz="4200" dirty="0" smtClean="0"/>
              <a:t>роль</a:t>
            </a:r>
            <a:endParaRPr lang="ru-RU" sz="4200" dirty="0"/>
          </a:p>
          <a:p>
            <a:r>
              <a:rPr lang="ru-RU" sz="4200" dirty="0"/>
              <a:t>Владимир </a:t>
            </a:r>
            <a:r>
              <a:rPr lang="ru-RU" sz="4200" dirty="0" smtClean="0"/>
              <a:t>Басов-</a:t>
            </a:r>
            <a:r>
              <a:rPr lang="ru-RU" sz="4200" dirty="0" err="1" smtClean="0"/>
              <a:t>Дуремар</a:t>
            </a:r>
            <a:r>
              <a:rPr lang="ru-RU" sz="4200" dirty="0" smtClean="0"/>
              <a:t> </a:t>
            </a:r>
            <a:r>
              <a:rPr lang="ru-RU" sz="4200" dirty="0"/>
              <a:t>— главная </a:t>
            </a:r>
            <a:r>
              <a:rPr lang="ru-RU" sz="4200" dirty="0" smtClean="0"/>
              <a:t>роль</a:t>
            </a:r>
            <a:endParaRPr lang="ru-RU" sz="4200" dirty="0"/>
          </a:p>
          <a:p>
            <a:r>
              <a:rPr lang="ru-RU" sz="4200" dirty="0"/>
              <a:t>Елена </a:t>
            </a:r>
            <a:r>
              <a:rPr lang="ru-RU" sz="4200" dirty="0" err="1" smtClean="0"/>
              <a:t>Санаева</a:t>
            </a:r>
            <a:r>
              <a:rPr lang="ru-RU" sz="4200" dirty="0"/>
              <a:t>-</a:t>
            </a:r>
            <a:r>
              <a:rPr lang="ru-RU" sz="4200" dirty="0" smtClean="0"/>
              <a:t>лиса </a:t>
            </a:r>
            <a:r>
              <a:rPr lang="ru-RU" sz="4200" dirty="0"/>
              <a:t>Алиса — главная роль</a:t>
            </a:r>
          </a:p>
          <a:p>
            <a:r>
              <a:rPr lang="ru-RU" sz="4200" dirty="0" smtClean="0"/>
              <a:t>Ролан Быков-кот </a:t>
            </a:r>
            <a:r>
              <a:rPr lang="ru-RU" sz="4200" dirty="0" err="1"/>
              <a:t>Базилио</a:t>
            </a:r>
            <a:r>
              <a:rPr lang="ru-RU" sz="4200" dirty="0"/>
              <a:t> </a:t>
            </a:r>
            <a:r>
              <a:rPr lang="ru-RU" sz="4200" dirty="0" smtClean="0"/>
              <a:t>-главная роль</a:t>
            </a:r>
            <a:endParaRPr lang="ru-RU" sz="4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026" y="2051213"/>
            <a:ext cx="1081765" cy="990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034948"/>
            <a:ext cx="1080120" cy="1006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093" y="2014055"/>
            <a:ext cx="1006506" cy="100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238" y="3041270"/>
            <a:ext cx="1640624" cy="755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838" y="3041270"/>
            <a:ext cx="1080121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987" y="3892310"/>
            <a:ext cx="1094729" cy="969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188" y="3868206"/>
            <a:ext cx="950362" cy="969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555" y="3855775"/>
            <a:ext cx="849859" cy="928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018" y="4931273"/>
            <a:ext cx="1470698" cy="86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485" y="4941168"/>
            <a:ext cx="1493180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9618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6712">
        <p14:warp dir="in"/>
        <p:sndAc>
          <p:stSnd>
            <p:snd r:embed="rId3" name="hammer.wav"/>
          </p:stSnd>
        </p:sndAc>
      </p:transition>
    </mc:Choice>
    <mc:Fallback xmlns="">
      <p:transition spd="slow" advTm="6712">
        <p:fade/>
        <p:sndAc>
          <p:stSnd>
            <p:snd r:embed="rId14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196752"/>
            <a:ext cx="6400800" cy="648072"/>
          </a:xfrm>
        </p:spPr>
        <p:txBody>
          <a:bodyPr>
            <a:normAutofit/>
          </a:bodyPr>
          <a:lstStyle/>
          <a:p>
            <a:r>
              <a:rPr lang="ru-RU" dirty="0" smtClean="0"/>
              <a:t>актёры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132856"/>
            <a:ext cx="6400800" cy="3600400"/>
          </a:xfrm>
        </p:spPr>
        <p:txBody>
          <a:bodyPr>
            <a:noAutofit/>
          </a:bodyPr>
          <a:lstStyle/>
          <a:p>
            <a:r>
              <a:rPr lang="ru-RU" sz="1400" dirty="0" err="1"/>
              <a:t>Рина</a:t>
            </a:r>
            <a:r>
              <a:rPr lang="ru-RU" sz="1400" dirty="0"/>
              <a:t> </a:t>
            </a:r>
            <a:r>
              <a:rPr lang="ru-RU" sz="1400" dirty="0" smtClean="0"/>
              <a:t>Зелёная-черепаха </a:t>
            </a:r>
            <a:r>
              <a:rPr lang="ru-RU" sz="1400" dirty="0" err="1"/>
              <a:t>Тортила</a:t>
            </a:r>
            <a:r>
              <a:rPr lang="ru-RU" sz="1400" dirty="0"/>
              <a:t> </a:t>
            </a:r>
          </a:p>
          <a:p>
            <a:r>
              <a:rPr lang="ru-RU" sz="1400" dirty="0"/>
              <a:t>Юрий </a:t>
            </a:r>
            <a:r>
              <a:rPr lang="ru-RU" sz="1400" dirty="0" smtClean="0"/>
              <a:t>Катин-Ярцев-Джузеппе-Сизый </a:t>
            </a:r>
            <a:r>
              <a:rPr lang="ru-RU" sz="1400" dirty="0"/>
              <a:t>нос </a:t>
            </a:r>
          </a:p>
          <a:p>
            <a:r>
              <a:rPr lang="ru-RU" sz="1400" dirty="0" err="1"/>
              <a:t>Баадур</a:t>
            </a:r>
            <a:r>
              <a:rPr lang="ru-RU" sz="1400" dirty="0"/>
              <a:t> </a:t>
            </a:r>
            <a:r>
              <a:rPr lang="ru-RU" sz="1400" dirty="0" err="1" smtClean="0"/>
              <a:t>Цуладзе</a:t>
            </a:r>
            <a:r>
              <a:rPr lang="ru-RU" sz="1400" dirty="0" smtClean="0"/>
              <a:t>-хозяин </a:t>
            </a:r>
            <a:r>
              <a:rPr lang="ru-RU" sz="1400" dirty="0"/>
              <a:t>харчевни </a:t>
            </a:r>
          </a:p>
          <a:p>
            <a:r>
              <a:rPr lang="ru-RU" sz="1400" dirty="0"/>
              <a:t>Валентин </a:t>
            </a:r>
            <a:r>
              <a:rPr lang="ru-RU" sz="1400" dirty="0" smtClean="0"/>
              <a:t>Букин-старший </a:t>
            </a:r>
            <a:r>
              <a:rPr lang="ru-RU" sz="1400" dirty="0"/>
              <a:t>полицейский </a:t>
            </a:r>
          </a:p>
          <a:p>
            <a:r>
              <a:rPr lang="ru-RU" sz="1400" dirty="0"/>
              <a:t>Михаил </a:t>
            </a:r>
            <a:r>
              <a:rPr lang="ru-RU" sz="1400" dirty="0" smtClean="0"/>
              <a:t>Петров-Собака-Полицейский</a:t>
            </a:r>
            <a:r>
              <a:rPr lang="ru-RU" sz="1400" dirty="0"/>
              <a:t> </a:t>
            </a:r>
            <a:endParaRPr lang="ru-RU" sz="1400" dirty="0" smtClean="0"/>
          </a:p>
          <a:p>
            <a:r>
              <a:rPr lang="ru-RU" sz="1400" dirty="0" smtClean="0"/>
              <a:t>и музыкант </a:t>
            </a:r>
            <a:r>
              <a:rPr lang="ru-RU" sz="1400" dirty="0"/>
              <a:t>с литаврами на шествии Театра; </a:t>
            </a:r>
            <a:r>
              <a:rPr lang="ru-RU" sz="1400" dirty="0" smtClean="0"/>
              <a:t>-</a:t>
            </a:r>
          </a:p>
          <a:p>
            <a:r>
              <a:rPr lang="ru-RU" sz="1400" dirty="0" smtClean="0"/>
              <a:t>Юрий Баталов-эпизод</a:t>
            </a:r>
            <a:r>
              <a:rPr lang="ru-RU" sz="1400" dirty="0"/>
              <a:t> </a:t>
            </a:r>
          </a:p>
          <a:p>
            <a:r>
              <a:rPr lang="ru-RU" sz="1400" dirty="0"/>
              <a:t>Владимир </a:t>
            </a:r>
            <a:r>
              <a:rPr lang="ru-RU" sz="1400" dirty="0" err="1" smtClean="0"/>
              <a:t>Грицевский</a:t>
            </a:r>
            <a:r>
              <a:rPr lang="ru-RU" sz="1400" dirty="0" smtClean="0"/>
              <a:t>-музыкант</a:t>
            </a:r>
            <a:r>
              <a:rPr lang="ru-RU" sz="1400" dirty="0"/>
              <a:t> </a:t>
            </a:r>
          </a:p>
          <a:p>
            <a:r>
              <a:rPr lang="ru-RU" sz="1400" dirty="0"/>
              <a:t>О. </a:t>
            </a:r>
            <a:r>
              <a:rPr lang="ru-RU" sz="1400" dirty="0" smtClean="0"/>
              <a:t>Королева-кассирша  в </a:t>
            </a:r>
            <a:r>
              <a:rPr lang="ru-RU" sz="1400" dirty="0"/>
              <a:t>титрах - </a:t>
            </a:r>
            <a:r>
              <a:rPr lang="ru-RU" sz="1400" dirty="0" err="1"/>
              <a:t>Е.Королева</a:t>
            </a:r>
            <a:r>
              <a:rPr lang="ru-RU" sz="1400" dirty="0"/>
              <a:t> </a:t>
            </a:r>
          </a:p>
          <a:p>
            <a:r>
              <a:rPr lang="ru-RU" sz="1400" dirty="0"/>
              <a:t>Вася </a:t>
            </a:r>
            <a:r>
              <a:rPr lang="ru-RU" sz="1400" dirty="0" smtClean="0"/>
              <a:t>Чумаков-мальчик</a:t>
            </a:r>
            <a:r>
              <a:rPr lang="ru-RU" sz="1400" dirty="0"/>
              <a:t>, купивший азбуку</a:t>
            </a:r>
          </a:p>
          <a:p>
            <a:endParaRPr lang="ru-RU" sz="1100" dirty="0"/>
          </a:p>
          <a:p>
            <a:endParaRPr lang="ru-RU" sz="11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181" y="2049800"/>
            <a:ext cx="1512168" cy="714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172" y="2049800"/>
            <a:ext cx="1451441" cy="714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832292"/>
            <a:ext cx="1512168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971" y="2832292"/>
            <a:ext cx="1450314" cy="773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731521"/>
            <a:ext cx="1322790" cy="975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699180"/>
            <a:ext cx="1428750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22" y="4904551"/>
            <a:ext cx="952500" cy="953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432" y="4860131"/>
            <a:ext cx="932916" cy="953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348" y="4797049"/>
            <a:ext cx="84711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466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5157">
        <p14:switch dir="r"/>
      </p:transition>
    </mc:Choice>
    <mc:Fallback xmlns="">
      <p:transition spd="slow" advTm="51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196752"/>
            <a:ext cx="6400800" cy="4320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» 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      Песня  </a:t>
            </a:r>
            <a:r>
              <a:rPr lang="ru-RU" dirty="0"/>
              <a:t>«Буратино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08721"/>
            <a:ext cx="1656184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2187" y="2852936"/>
            <a:ext cx="70567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Музыка </a:t>
            </a:r>
            <a:r>
              <a:rPr lang="ru-RU" dirty="0"/>
              <a:t>Алексея Рыбникова сама задавала сюжету тон, а персонажам — характер</a:t>
            </a:r>
            <a:r>
              <a:rPr lang="ru-RU" dirty="0" smtClean="0"/>
              <a:t>.</a:t>
            </a:r>
          </a:p>
          <a:p>
            <a:pPr algn="just"/>
            <a:r>
              <a:rPr lang="ru-RU" dirty="0" err="1" smtClean="0"/>
              <a:t>Энтин</a:t>
            </a:r>
            <a:r>
              <a:rPr lang="ru-RU" dirty="0" smtClean="0"/>
              <a:t> </a:t>
            </a:r>
            <a:r>
              <a:rPr lang="ru-RU" dirty="0"/>
              <a:t>на эту мелодию скороговорку придумал, а на эти отдельные ноты, которые „торчали“, было просто сказано: „</a:t>
            </a:r>
            <a:r>
              <a:rPr lang="ru-RU" dirty="0" err="1"/>
              <a:t>Бу</a:t>
            </a:r>
            <a:r>
              <a:rPr lang="ru-RU" dirty="0"/>
              <a:t>!“, „Ра!“, „</a:t>
            </a:r>
            <a:r>
              <a:rPr lang="ru-RU" dirty="0" err="1"/>
              <a:t>Ти</a:t>
            </a:r>
            <a:r>
              <a:rPr lang="ru-RU" dirty="0"/>
              <a:t>!“, „Но!“» — и всё". Так недостаток стал достоинством. Куплеты превратились в некие загадки («Кто доброй сказкой входит в дом?..» и т. д.), а припев-</a:t>
            </a:r>
            <a:r>
              <a:rPr lang="ru-RU" dirty="0" err="1"/>
              <a:t>кричалка</a:t>
            </a:r>
            <a:r>
              <a:rPr lang="ru-RU" dirty="0"/>
              <a:t> — ответом. </a:t>
            </a:r>
            <a:r>
              <a:rPr lang="ru-RU" dirty="0" smtClean="0"/>
              <a:t>песню </a:t>
            </a:r>
            <a:r>
              <a:rPr lang="ru-RU" dirty="0"/>
              <a:t>исполнила Нина Бродская. Песня настолько положительная и заводная, что даже взрослым захочется </a:t>
            </a:r>
            <a:r>
              <a:rPr lang="ru-RU" dirty="0" smtClean="0"/>
              <a:t>подпевать</a:t>
            </a:r>
            <a:r>
              <a:rPr lang="en-US" dirty="0" smtClean="0"/>
              <a:t>, </a:t>
            </a:r>
            <a:r>
              <a:rPr lang="ru-RU" dirty="0" smtClean="0"/>
              <a:t>позволит </a:t>
            </a:r>
            <a:r>
              <a:rPr lang="ru-RU" dirty="0"/>
              <a:t>проникнуться бушующей энергией и зарядится позитивом.</a:t>
            </a:r>
          </a:p>
        </p:txBody>
      </p:sp>
    </p:spTree>
    <p:extLst>
      <p:ext uri="{BB962C8B-B14F-4D97-AF65-F5344CB8AC3E}">
        <p14:creationId xmlns:p14="http://schemas.microsoft.com/office/powerpoint/2010/main" val="78565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340768"/>
            <a:ext cx="6832848" cy="685800"/>
          </a:xfrm>
        </p:spPr>
        <p:txBody>
          <a:bodyPr>
            <a:normAutofit fontScale="90000"/>
          </a:bodyPr>
          <a:lstStyle/>
          <a:p>
            <a:r>
              <a:rPr lang="ru-RU" dirty="0"/>
              <a:t>Песня фонарщиков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Песня фонарщиков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860032" y="2348880"/>
            <a:ext cx="3528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Какая красивая песня фонарщиков - особенно </a:t>
            </a:r>
            <a:r>
              <a:rPr lang="ru-RU" dirty="0" err="1" smtClean="0"/>
              <a:t>муыкальное</a:t>
            </a:r>
            <a:r>
              <a:rPr lang="ru-RU" dirty="0" smtClean="0"/>
              <a:t> вступление</a:t>
            </a:r>
            <a:r>
              <a:rPr lang="en-US" dirty="0" smtClean="0"/>
              <a:t>,</a:t>
            </a:r>
            <a:r>
              <a:rPr lang="ru-RU" dirty="0" smtClean="0"/>
              <a:t>  </a:t>
            </a:r>
            <a:r>
              <a:rPr lang="en-US" dirty="0" smtClean="0"/>
              <a:t> </a:t>
            </a:r>
            <a:endParaRPr lang="ru-RU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04864"/>
            <a:ext cx="3024336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932040" y="3244334"/>
            <a:ext cx="28083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Испольняет</a:t>
            </a:r>
            <a:r>
              <a:rPr lang="ru-RU" dirty="0" smtClean="0"/>
              <a:t> вокально-инструментальный ансамбль.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474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Песня Папы КАРЛО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76872"/>
            <a:ext cx="3312368" cy="3456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88024" y="2420888"/>
            <a:ext cx="34563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000" dirty="0"/>
              <a:t>Д</a:t>
            </a:r>
            <a:r>
              <a:rPr lang="ru-RU" sz="2000" dirty="0" smtClean="0"/>
              <a:t>обрый </a:t>
            </a:r>
            <a:r>
              <a:rPr lang="ru-RU" sz="2000" dirty="0"/>
              <a:t>шарманщик папа </a:t>
            </a:r>
            <a:r>
              <a:rPr lang="ru-RU" sz="2000" dirty="0" smtClean="0"/>
              <a:t>Карло</a:t>
            </a:r>
            <a:r>
              <a:rPr lang="en-US" sz="2000" dirty="0" smtClean="0"/>
              <a:t>.</a:t>
            </a:r>
            <a:r>
              <a:rPr lang="ru-RU" sz="2000" dirty="0"/>
              <a:t> </a:t>
            </a:r>
            <a:r>
              <a:rPr lang="ru-RU" sz="2000" dirty="0" smtClean="0"/>
              <a:t>Его </a:t>
            </a:r>
            <a:r>
              <a:rPr lang="ru-RU" sz="2000" dirty="0"/>
              <a:t>мелодия легка и изящна.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Плавное движение,  светлая окраска помогают выразить хорошее настроение, ощущения счастья рождения нового человечка..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38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980728"/>
            <a:ext cx="6336704" cy="1080120"/>
          </a:xfrm>
        </p:spPr>
        <p:txBody>
          <a:bodyPr>
            <a:normAutofit fontScale="90000"/>
          </a:bodyPr>
          <a:lstStyle/>
          <a:p>
            <a:r>
              <a:rPr lang="ru-RU" dirty="0"/>
              <a:t>песня кукол «Страшный </a:t>
            </a:r>
            <a:r>
              <a:rPr lang="ru-RU" dirty="0" smtClean="0"/>
              <a:t>Карабас»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36912"/>
            <a:ext cx="3456384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01547" y="2658462"/>
            <a:ext cx="37444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Тембры музыкальных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инструментов пользуются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 словесными описаниями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шепталками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 приглушена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куклы исполняют в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речетативной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форме. Персонаж в песне кукол отрицательный.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92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Песня </a:t>
            </a:r>
            <a:r>
              <a:rPr lang="ru-RU" dirty="0" err="1" smtClean="0"/>
              <a:t>дуремара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20888"/>
            <a:ext cx="2736304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79912" y="2442411"/>
            <a:ext cx="43204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Инструментальный тембр музыки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быстрая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веселая музыка.</a:t>
            </a: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Дуремар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человек прежде всего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деловой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себе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спокоен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безынициативен, инертен.</a:t>
            </a:r>
          </a:p>
        </p:txBody>
      </p:sp>
    </p:spTree>
    <p:extLst>
      <p:ext uri="{BB962C8B-B14F-4D97-AF65-F5344CB8AC3E}">
        <p14:creationId xmlns:p14="http://schemas.microsoft.com/office/powerpoint/2010/main" val="1086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8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2.5|0.7|0.9|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7|0.7|1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10193</TotalTime>
  <Words>921</Words>
  <Application>Microsoft Office PowerPoint</Application>
  <PresentationFormat>Экран (4:3)</PresentationFormat>
  <Paragraphs>59</Paragraphs>
  <Slides>21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Кутюр</vt:lpstr>
      <vt:lpstr>Презентация PowerPoint</vt:lpstr>
      <vt:lpstr>Презентация PowerPoint</vt:lpstr>
      <vt:lpstr>Актёры сыгравшие главные роли</vt:lpstr>
      <vt:lpstr>актёры</vt:lpstr>
      <vt:lpstr>»            Песня  «Буратино</vt:lpstr>
      <vt:lpstr>Песня фонарщиков  Песня фонарщиков</vt:lpstr>
      <vt:lpstr>Песня Папы КАРЛО</vt:lpstr>
      <vt:lpstr>песня кукол «Страшный Карабас»</vt:lpstr>
      <vt:lpstr>Песня дуремара</vt:lpstr>
      <vt:lpstr>Песня танец Лисы алисы и кота базилио</vt:lpstr>
      <vt:lpstr>Песня карабас барабаса</vt:lpstr>
      <vt:lpstr>                                      Песня пауков и буратино</vt:lpstr>
      <vt:lpstr>Песня поле чудес</vt:lpstr>
      <vt:lpstr>Песня черепахи тортиллы</vt:lpstr>
      <vt:lpstr>Песня пьеро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Интересно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71</cp:revision>
  <dcterms:created xsi:type="dcterms:W3CDTF">2017-02-27T15:40:28Z</dcterms:created>
  <dcterms:modified xsi:type="dcterms:W3CDTF">2017-03-08T19:32:59Z</dcterms:modified>
</cp:coreProperties>
</file>