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5A1F-7CD5-43AF-B3BA-A32DDC426387}" type="datetimeFigureOut">
              <a:rPr lang="ru-RU" smtClean="0"/>
              <a:pPr/>
              <a:t>08.03.2017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DC44-BD87-410A-9218-668F95837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347341156_3331.jpg"/>
          <p:cNvPicPr>
            <a:picLocks noChangeAspect="1"/>
          </p:cNvPicPr>
          <p:nvPr/>
        </p:nvPicPr>
        <p:blipFill>
          <a:blip r:embed="rId2"/>
          <a:srcRect l="1041" t="1823" r="1041" b="1354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5500702"/>
            <a:ext cx="5072066" cy="135729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Ларионова Кристина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МБУ СОШ №7 г. Туймазы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31678_sovetskie_filmy_pic.jpg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436" y="428604"/>
            <a:ext cx="8415216" cy="6010993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Золотой ключик или Приключение Буратино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Год издания - 1976г.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Телепремьера состоялась 1-2 января 1976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года</a:t>
            </a:r>
          </a:p>
          <a:p>
            <a:pPr>
              <a:buNone/>
            </a:pP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Режисер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– Леонид Нечаев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Актеры: 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Дмитрий Иосифов — Буратино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Татьяна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Проценко — 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Мальвина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	Роман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Столкарц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— Пьеро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Томас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Аугустинас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— 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Артемон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Григорий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Светлорусов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— Арлекин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Николай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Гринько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— папа Карло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Юрий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Катин-Ярцев — Джузеппе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Рина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Зелёная — черепаха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Тортила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Владимир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Этуш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— 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Карабас-Барабас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Ролан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Быков — кот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Базилио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Елена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Санаева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— лиса Алиса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Владимир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Басов — 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Дуремар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Баадур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Цуладзе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 — хозяин харчевни трёх пескарей</a:t>
            </a: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.jpg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9054" y="0"/>
            <a:ext cx="9051106" cy="6858000"/>
          </a:xfrm>
        </p:spPr>
      </p:pic>
      <p:pic>
        <p:nvPicPr>
          <p:cNvPr id="8" name="Рисунок 7" descr="черепах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687"/>
          <a:stretch>
            <a:fillRect/>
          </a:stretch>
        </p:blipFill>
        <p:spPr>
          <a:xfrm>
            <a:off x="0" y="785794"/>
            <a:ext cx="9046186" cy="44291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428596" y="428604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Музыкально-теоретический анализ песни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абас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2357430"/>
            <a:ext cx="7239008" cy="40719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Какие песни понравились больше всего? Почему?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42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	Больше всего понравилась песня кукол </a:t>
            </a:r>
            <a:r>
              <a:rPr lang="ru-RU" sz="2000" dirty="0" smtClean="0"/>
              <a:t>«Страшный Карабас», потому что я смогла понять кто такой Карабас и какой он нехороший.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creenshot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52600"/>
            <a:ext cx="6858000" cy="51054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Если бы у вас была возможность сняться в данном мюзикле, то какую бы вы хотели сыграть роль? Почему?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144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Я хотела бы сняться в роли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Мальвины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потому что она добрая, красивая и смелая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65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Золотой ключик или Приключение Буратино </vt:lpstr>
      <vt:lpstr>Слайд 3</vt:lpstr>
      <vt:lpstr>Какие песни понравились больше всего? Почему?</vt:lpstr>
      <vt:lpstr>Если бы у вас была возможность сняться в данном мюзикле, то какую бы вы хотели сыграть роль? Почему?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2017-03-06T17:41:21Z</dcterms:created>
  <dcterms:modified xsi:type="dcterms:W3CDTF">2017-03-08T17:50:08Z</dcterms:modified>
</cp:coreProperties>
</file>