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3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5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4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2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4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3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7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4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6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1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8A8E-670A-45A6-B70E-441749C837B4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1D970-C4A5-44DF-B12D-946DFBB50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4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ino-teatr.ru/kino/acter/m/sov/1748/b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ino-teatr.ru/kino/acter/c/sov/3511/b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ino-teatr.ru/kino/acter/c/sov/15818/b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ino-teatr.ru/kino/acter/c/sov/15819/b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-teatr.ru/kino/acter/c/sov/3511/bio/" TargetMode="External"/><Relationship Id="rId13" Type="http://schemas.openxmlformats.org/officeDocument/2006/relationships/hyperlink" Target="http://www.kino-teatr.ru/kino/acter/m/sov/4999/bio/" TargetMode="External"/><Relationship Id="rId18" Type="http://schemas.openxmlformats.org/officeDocument/2006/relationships/hyperlink" Target="http://www.kino-teatr.ru/kino/acter/m/sov/1906/bio/" TargetMode="External"/><Relationship Id="rId3" Type="http://schemas.openxmlformats.org/officeDocument/2006/relationships/hyperlink" Target="http://www.kino-teatr.ru/kino/screenwriter/sov/22359/bio/" TargetMode="External"/><Relationship Id="rId7" Type="http://schemas.openxmlformats.org/officeDocument/2006/relationships/hyperlink" Target="http://www.kino-teatr.ru/kino/acter/m/sov/1748/bio/" TargetMode="External"/><Relationship Id="rId12" Type="http://schemas.openxmlformats.org/officeDocument/2006/relationships/hyperlink" Target="http://www.kino-teatr.ru/kino/acter/m/sov/1113/bio/" TargetMode="External"/><Relationship Id="rId17" Type="http://schemas.openxmlformats.org/officeDocument/2006/relationships/hyperlink" Target="http://www.kino-teatr.ru/kino/acter/w/sov/1608/bio/" TargetMode="External"/><Relationship Id="rId2" Type="http://schemas.openxmlformats.org/officeDocument/2006/relationships/hyperlink" Target="http://www.kino-teatr.ru/kino/director/sov/22358/bio/" TargetMode="External"/><Relationship Id="rId16" Type="http://schemas.openxmlformats.org/officeDocument/2006/relationships/hyperlink" Target="http://www.kino-teatr.ru/kino/acter/m/sov/636/bio/" TargetMode="External"/><Relationship Id="rId20" Type="http://schemas.openxmlformats.org/officeDocument/2006/relationships/hyperlink" Target="http://www.kino-teatr.ru/kino/movie/sov/5643/ti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-teatr.ru/kino/painter/sov/36684/works/" TargetMode="External"/><Relationship Id="rId11" Type="http://schemas.openxmlformats.org/officeDocument/2006/relationships/hyperlink" Target="http://www.kino-teatr.ru/kino/acter/c/sov/24714/bio/" TargetMode="External"/><Relationship Id="rId5" Type="http://schemas.openxmlformats.org/officeDocument/2006/relationships/hyperlink" Target="http://www.kino-teatr.ru/kino/composer/sov/20656/bio/" TargetMode="External"/><Relationship Id="rId15" Type="http://schemas.openxmlformats.org/officeDocument/2006/relationships/hyperlink" Target="http://www.kino-teatr.ru/kino/acter/w/sov/3779/bio/" TargetMode="External"/><Relationship Id="rId10" Type="http://schemas.openxmlformats.org/officeDocument/2006/relationships/hyperlink" Target="http://www.kino-teatr.ru/kino/acter/c/sov/15819/bio/" TargetMode="External"/><Relationship Id="rId19" Type="http://schemas.openxmlformats.org/officeDocument/2006/relationships/hyperlink" Target="http://www.kino-teatr.ru/kino/acter/m/sov/4687/bio/" TargetMode="External"/><Relationship Id="rId4" Type="http://schemas.openxmlformats.org/officeDocument/2006/relationships/hyperlink" Target="http://www.kino-teatr.ru/kino/operator/sov/22544/bio/" TargetMode="External"/><Relationship Id="rId9" Type="http://schemas.openxmlformats.org/officeDocument/2006/relationships/hyperlink" Target="http://www.kino-teatr.ru/kino/acter/c/sov/15818/bio/" TargetMode="External"/><Relationship Id="rId14" Type="http://schemas.openxmlformats.org/officeDocument/2006/relationships/hyperlink" Target="http://www.kino-teatr.ru/kino/acter/m/sov/341/bi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Олимпиада по музыке 3 тур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marL="0" indent="0"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Аминев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Вадим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Ученик 3 Б класса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МБОУ СОШ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№7 г. Туймазы                                                                                                               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5715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6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9982"/>
            <a:ext cx="9254353" cy="693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20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1398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3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hlinkClick r:id="rId2" tooltip="Дмитрий Иосифов"/>
              </a:rPr>
              <a:t>Дмитрий Иосифов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Буратино — главная роль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344609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24854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7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u="none" strike="noStrike" dirty="0" smtClean="0">
                <a:solidFill>
                  <a:srgbClr val="B32D36"/>
                </a:solidFill>
                <a:effectLst/>
                <a:latin typeface="RobotoCondensed"/>
                <a:hlinkClick r:id="rId2" tooltip="Татьяна Проценко"/>
              </a:rPr>
              <a:t>Татьяна Проценко</a:t>
            </a:r>
            <a:r>
              <a:rPr lang="ru-RU" b="0" i="0" dirty="0" smtClean="0">
                <a:solidFill>
                  <a:srgbClr val="BC242E"/>
                </a:solidFill>
                <a:effectLst/>
                <a:latin typeface="RobotoCondensed"/>
              </a:rPr>
              <a:t/>
            </a:r>
            <a:br>
              <a:rPr lang="ru-RU" b="0" i="0" dirty="0" smtClean="0">
                <a:solidFill>
                  <a:srgbClr val="BC242E"/>
                </a:solidFill>
                <a:effectLst/>
                <a:latin typeface="RobotoCondensed"/>
              </a:rPr>
            </a:br>
            <a: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  <a:t>Мальвина — </a:t>
            </a:r>
            <a:r>
              <a:rPr lang="ru-RU" b="0" i="0" dirty="0" smtClean="0">
                <a:solidFill>
                  <a:srgbClr val="0D69AF"/>
                </a:solidFill>
                <a:effectLst/>
                <a:latin typeface="RobotoCondensed"/>
              </a:rPr>
              <a:t>главная роль</a:t>
            </a:r>
            <a: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  <a:t/>
            </a:r>
            <a:b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76" y="2132856"/>
            <a:ext cx="4200467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7754"/>
            <a:ext cx="3300451" cy="431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44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u="none" strike="noStrike" dirty="0" smtClean="0">
                <a:solidFill>
                  <a:srgbClr val="B32D36"/>
                </a:solidFill>
                <a:effectLst/>
                <a:latin typeface="RobotoCondensed"/>
                <a:hlinkClick r:id="rId2" tooltip="Рома Столкарц"/>
              </a:rPr>
              <a:t>Рома </a:t>
            </a:r>
            <a:r>
              <a:rPr lang="ru-RU" b="0" i="0" u="none" strike="noStrike" dirty="0" err="1" smtClean="0">
                <a:solidFill>
                  <a:srgbClr val="B32D36"/>
                </a:solidFill>
                <a:effectLst/>
                <a:latin typeface="RobotoCondensed"/>
                <a:hlinkClick r:id="rId2" tooltip="Рома Столкарц"/>
              </a:rPr>
              <a:t>Столкарц</a:t>
            </a:r>
            <a:r>
              <a:rPr lang="ru-RU" b="0" i="0" dirty="0" smtClean="0">
                <a:solidFill>
                  <a:srgbClr val="BC242E"/>
                </a:solidFill>
                <a:effectLst/>
                <a:latin typeface="RobotoCondensed"/>
              </a:rPr>
              <a:t/>
            </a:r>
            <a:br>
              <a:rPr lang="ru-RU" b="0" i="0" dirty="0" smtClean="0">
                <a:solidFill>
                  <a:srgbClr val="BC242E"/>
                </a:solidFill>
                <a:effectLst/>
                <a:latin typeface="RobotoCondensed"/>
              </a:rPr>
            </a:br>
            <a: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  <a:t>Пьеро — </a:t>
            </a:r>
            <a:r>
              <a:rPr lang="ru-RU" b="0" i="0" dirty="0" smtClean="0">
                <a:solidFill>
                  <a:srgbClr val="0D69AF"/>
                </a:solidFill>
                <a:effectLst/>
                <a:latin typeface="RobotoCondensed"/>
              </a:rPr>
              <a:t>главная роль</a:t>
            </a:r>
            <a: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  <a:t/>
            </a:r>
            <a:b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85728" cy="40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5103"/>
            <a:ext cx="36004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17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u="none" strike="noStrike" dirty="0" smtClean="0">
                <a:solidFill>
                  <a:srgbClr val="B32D36"/>
                </a:solidFill>
                <a:effectLst/>
                <a:latin typeface="RobotoCondensed"/>
                <a:hlinkClick r:id="rId2" tooltip="Томас Аугустинас"/>
              </a:rPr>
              <a:t>Томас </a:t>
            </a:r>
            <a:r>
              <a:rPr lang="ru-RU" b="0" i="0" u="none" strike="noStrike" dirty="0" err="1" smtClean="0">
                <a:solidFill>
                  <a:srgbClr val="B32D36"/>
                </a:solidFill>
                <a:effectLst/>
                <a:latin typeface="RobotoCondensed"/>
                <a:hlinkClick r:id="rId2" tooltip="Томас Аугустинас"/>
              </a:rPr>
              <a:t>Аугустинас</a:t>
            </a:r>
            <a:r>
              <a:rPr lang="ru-RU" b="0" i="0" dirty="0" smtClean="0">
                <a:solidFill>
                  <a:srgbClr val="BC242E"/>
                </a:solidFill>
                <a:effectLst/>
                <a:latin typeface="RobotoCondensed"/>
              </a:rPr>
              <a:t/>
            </a:r>
            <a:br>
              <a:rPr lang="ru-RU" b="0" i="0" dirty="0" smtClean="0">
                <a:solidFill>
                  <a:srgbClr val="BC242E"/>
                </a:solidFill>
                <a:effectLst/>
                <a:latin typeface="RobotoCondensed"/>
              </a:rPr>
            </a:br>
            <a:r>
              <a:rPr lang="ru-RU" b="0" i="0" dirty="0" err="1" smtClean="0">
                <a:solidFill>
                  <a:srgbClr val="303030"/>
                </a:solidFill>
                <a:effectLst/>
                <a:latin typeface="RobotoCondensed"/>
              </a:rPr>
              <a:t>Артемон</a:t>
            </a:r>
            <a: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  <a:t> — </a:t>
            </a:r>
            <a:r>
              <a:rPr lang="ru-RU" b="0" i="0" dirty="0" smtClean="0">
                <a:solidFill>
                  <a:srgbClr val="0D69AF"/>
                </a:solidFill>
                <a:effectLst/>
                <a:latin typeface="RobotoCondensed"/>
              </a:rPr>
              <a:t>главная роль</a:t>
            </a:r>
            <a: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  <a:t/>
            </a:r>
            <a:br>
              <a:rPr lang="ru-RU" b="0" i="0" dirty="0" smtClean="0">
                <a:solidFill>
                  <a:srgbClr val="303030"/>
                </a:solidFill>
                <a:effectLst/>
                <a:latin typeface="RobotoCondensed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1" y="2420888"/>
            <a:ext cx="364840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8799"/>
            <a:ext cx="3888432" cy="44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22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/>
              <a:t>ИНФОРМАЦИЯ О ФИЛЬМЕ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Режиссер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  <a:hlinkClick r:id="rId2" tooltip="Леонид Алексеевич Нечаев"/>
              </a:rPr>
              <a:t>Леонид Нечаев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Сценарист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  <a:hlinkClick r:id="rId3" tooltip="Инна Ивановна Веткина"/>
              </a:rPr>
              <a:t>Инна Веткина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Оператор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  <a:hlinkClick r:id="rId4" tooltip="Юрий Александрович Елхов"/>
              </a:rPr>
              <a:t>Юрий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  <a:hlinkClick r:id="rId4" tooltip="Юрий Александрович Елхов"/>
              </a:rPr>
              <a:t>Елхов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Композитор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  <a:hlinkClick r:id="rId5" tooltip="Алексей Львович Рыбников"/>
              </a:rPr>
              <a:t>Алексей Рыбников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  <a:hlinkClick r:id="rId6" tooltip="Леонид Петрович Ершов"/>
              </a:rPr>
              <a:t>Леонид Ершов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Актеры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  <a:hlinkClick r:id="rId7" tooltip="Дмитрий Владимирович Иосифов"/>
              </a:rPr>
              <a:t>Дмитрий Иосифов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8" tooltip="Татьяна Анатольевна Проценко"/>
              </a:rPr>
              <a:t>Татьяна Проценко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9" tooltip="Рома  Столкарц"/>
              </a:rPr>
              <a:t>Рома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  <a:hlinkClick r:id="rId9" tooltip="Рома  Столкарц"/>
              </a:rPr>
              <a:t>Столкарц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0" tooltip="Томас  Аугустинас"/>
              </a:rPr>
              <a:t>Томас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  <a:hlinkClick r:id="rId10" tooltip="Томас  Аугустинас"/>
              </a:rPr>
              <a:t>Аугустинас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1" tooltip="Григорий Валентинович Светлорусов"/>
              </a:rPr>
              <a:t>Григорий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  <a:hlinkClick r:id="rId11" tooltip="Григорий Валентинович Светлорусов"/>
              </a:rPr>
              <a:t>Светлорусов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2" tooltip="Николай Григорьевич Гринько"/>
              </a:rPr>
              <a:t>Николай Гринько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3" tooltip="Владимир Абрамович Этуш"/>
              </a:rPr>
              <a:t>Владимир Этуш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4" tooltip="Владимир Павлович Басов"/>
              </a:rPr>
              <a:t>Владимир Басов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5" tooltip="Елена Всеволодовна Санаева"/>
              </a:rPr>
              <a:t>Елена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  <a:hlinkClick r:id="rId15" tooltip="Елена Всеволодовна Санаева"/>
              </a:rPr>
              <a:t>Санаева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6" tooltip="Ролан Антонович Быков"/>
              </a:rPr>
              <a:t>Ролан Быков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  <a:hlinkClick r:id="rId17" tooltip="Рина Васильевна Зелёная"/>
              </a:rPr>
              <a:t>Рина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7" tooltip="Рина Васильевна Зелёная"/>
              </a:rPr>
              <a:t> Зелёная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8" tooltip="Юрий Васильевич Катин-Ярцев"/>
              </a:rPr>
              <a:t>Юрий Катин-Ярцев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  <a:hlinkClick r:id="rId19" tooltip="Баадур Сократович Цуладзе"/>
              </a:rPr>
              <a:t>Баадур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19" tooltip="Баадур Сократович Цуладзе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  <a:hlinkClick r:id="rId19" tooltip="Баадур Сократович Цуладзе"/>
              </a:rPr>
              <a:t>Цуладзе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  <a:hlinkClick r:id="rId20" tooltip="Показать полный список актёров"/>
              </a:rPr>
              <a:t>полный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44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Олимпиада по музыке 3 тур</vt:lpstr>
      <vt:lpstr>Презентация PowerPoint</vt:lpstr>
      <vt:lpstr>Презентация PowerPoint</vt:lpstr>
      <vt:lpstr>Дмитрий Иосифов Буратино — главная роль </vt:lpstr>
      <vt:lpstr>Татьяна Проценко Мальвина — главная роль </vt:lpstr>
      <vt:lpstr>Рома Столкарц Пьеро — главная роль </vt:lpstr>
      <vt:lpstr>Томас Аугустинас Артемон — главная роль </vt:lpstr>
      <vt:lpstr>ИНФОРМАЦИЯ О ФИЛЬМЕ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по музыке 3 тур</dc:title>
  <dc:creator>Руслан</dc:creator>
  <cp:lastModifiedBy>Руслан</cp:lastModifiedBy>
  <cp:revision>4</cp:revision>
  <dcterms:created xsi:type="dcterms:W3CDTF">2017-03-06T18:17:50Z</dcterms:created>
  <dcterms:modified xsi:type="dcterms:W3CDTF">2017-03-06T18:56:48Z</dcterms:modified>
</cp:coreProperties>
</file>