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CurveDown">
              <a:avLst/>
            </a:prstTxWarp>
          </a:bodyPr>
          <a:lstStyle/>
          <a:p>
            <a:pPr algn="ctr"/>
            <a:r>
              <a:rPr lang="ru-RU" dirty="0" smtClean="0"/>
              <a:t>«Приключения </a:t>
            </a:r>
            <a:r>
              <a:rPr lang="ru-RU" dirty="0" err="1" smtClean="0"/>
              <a:t>буратино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Вилена\AppData\Local\Microsoft\Windows\Temporary Internet Files\Content.IE5\ED41ZZEP\%D0%9F%D1%80%D0%B8%D0%BA%D0%BB%D1%8E%D1%87%D0%B5%D0%BD%D0%B8%D1%8F_%D0%B1%D1%83%D1%80%D0%B0%D1%82%D0%B8%D0%BD%D0%B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2667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17526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Краткая характеристика мюзикла (год издания, режиссер, актеры и др.)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81200"/>
            <a:ext cx="4038600" cy="46269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Приключения Буратино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 — советский двухсерийный музыкальный телевизионный фильм по мотивам сказки Алексея Толстого «Золотой ключик, или Приключения Буратино», созданный на киностудии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в 1975 году.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Режиссёр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Николай Субботин</a:t>
            </a:r>
          </a:p>
          <a:p>
            <a:pPr fontAlgn="base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Автор сценария: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Инна Веткина</a:t>
            </a:r>
          </a:p>
          <a:p>
            <a:pPr fontAlgn="base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 главных ролях: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Дмитрий Иосифов, Николай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Гринько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Юрий Катин-Ярцев, Роман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Владимир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Этуш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Елена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Ролан Быков, Татьяна Проценко</a:t>
            </a:r>
          </a:p>
          <a:p>
            <a:pPr fontAlgn="base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Оператор: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Юрий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Елхов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Композитор: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Алексей Рыбников</a:t>
            </a:r>
          </a:p>
          <a:p>
            <a:pPr>
              <a:buNone/>
            </a:pPr>
            <a:endParaRPr lang="ru-RU" sz="1400" dirty="0"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5" name="Picture 9" descr="C:\Users\Вилена\AppData\Local\Microsoft\Windows\Temporary Internet Files\Content.IE5\B4JAHTC4\Buratino_kino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981200"/>
            <a:ext cx="2590800" cy="4495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песни понравились больше всего? Почему</a:t>
            </a:r>
            <a:r>
              <a:rPr lang="ru-RU" dirty="0" smtClean="0"/>
              <a:t>?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Мне понравилась песня «</a:t>
            </a:r>
            <a:r>
              <a:rPr lang="ru-RU" dirty="0" smtClean="0"/>
              <a:t>Б</a:t>
            </a:r>
            <a:r>
              <a:rPr lang="ru-RU" dirty="0" smtClean="0"/>
              <a:t>уратино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Потому что она очень весёлая, ритмичная и зажигательная.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34" name="Picture 10" descr="C:\Users\Вилена\AppData\Local\Microsoft\Windows\Temporary Internet Files\Content.IE5\B4JAHTC4\%D0%97%D0%BE%D0%BB%D0%BE%D1%82%D0%BE%D0%B9_%D0%BA%D0%BB%D1%8E%D1%87%D0%B8%D0%BA_%D0%BF%D0%BE%D1%81%D1%82%D0%B5%D1%8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352800"/>
            <a:ext cx="313944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2667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Если бы у вас была возможность сняться в данном мюзикле, то какую бы вы хотели сыграть роль? </a:t>
            </a:r>
            <a:r>
              <a:rPr lang="ru-RU" dirty="0" smtClean="0"/>
              <a:t>Почему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90800"/>
            <a:ext cx="7239000" cy="3962400"/>
          </a:xfrm>
        </p:spPr>
        <p:txBody>
          <a:bodyPr/>
          <a:lstStyle/>
          <a:p>
            <a:r>
              <a:rPr lang="ru-RU" dirty="0" smtClean="0"/>
              <a:t>Я бы хотела сыграть </a:t>
            </a:r>
            <a:r>
              <a:rPr lang="ru-RU" dirty="0" err="1" smtClean="0"/>
              <a:t>Мальвину</a:t>
            </a:r>
            <a:endParaRPr lang="ru-RU" dirty="0" smtClean="0"/>
          </a:p>
          <a:p>
            <a:r>
              <a:rPr lang="ru-RU" dirty="0" smtClean="0"/>
              <a:t>Потому, что она добрая, воспитанная, вежливая и дружелюбная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auto_16-1668084963_b204133fec7a1e4e6eac83d0b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114800"/>
            <a:ext cx="632460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!!!</a:t>
            </a:r>
            <a:endParaRPr lang="ru-RU" dirty="0"/>
          </a:p>
        </p:txBody>
      </p:sp>
      <p:pic>
        <p:nvPicPr>
          <p:cNvPr id="4" name="Содержимое 3" descr="iz_k_f_prikluchenija_buratino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5608" y="1828799"/>
            <a:ext cx="6621992" cy="462756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107</TotalTime>
  <Words>74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«Приключения буратино»</vt:lpstr>
      <vt:lpstr>                                                                       Краткая характеристика мюзикла (год издания, режиссер, актеры и др.) </vt:lpstr>
      <vt:lpstr>Какие песни понравились больше всего? Почему? </vt:lpstr>
      <vt:lpstr>Если бы у вас была возможность сняться в данном мюзикле, то какую бы вы хотели сыграть роль? Почему ?</vt:lpstr>
      <vt:lpstr>Спасибо за внимание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Вилена</dc:creator>
  <cp:lastModifiedBy>Вилена</cp:lastModifiedBy>
  <cp:revision>12</cp:revision>
  <dcterms:created xsi:type="dcterms:W3CDTF">2017-03-05T15:38:34Z</dcterms:created>
  <dcterms:modified xsi:type="dcterms:W3CDTF">2017-03-08T16:00:34Z</dcterms:modified>
</cp:coreProperties>
</file>