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430" autoAdjust="0"/>
  </p:normalViewPr>
  <p:slideViewPr>
    <p:cSldViewPr>
      <p:cViewPr varScale="1">
        <p:scale>
          <a:sx n="94" d="100"/>
          <a:sy n="94" d="100"/>
        </p:scale>
        <p:origin x="-2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16F04-6E4E-4525-88BC-D390764DB273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26C5E-3FA6-4F8E-A55C-0B3DD85CBA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867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100" baseline="0" dirty="0" smtClean="0"/>
              <a:t>Год издания -1975</a:t>
            </a:r>
            <a:endParaRPr lang="ru-RU" sz="1100" baseline="0" dirty="0" smtClean="0"/>
          </a:p>
          <a:p>
            <a:r>
              <a:rPr lang="ru-RU" smtClean="0"/>
              <a:t>Режиссер-Леонид </a:t>
            </a:r>
            <a:r>
              <a:rPr lang="ru-RU" dirty="0" smtClean="0"/>
              <a:t>Нечаев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26C5E-3FA6-4F8E-A55C-0B3DD85CBAC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185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45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29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47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05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00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117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969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53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76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9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28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FAD93-B6D2-4ADF-92FB-3F2966D3C03F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8FAB6-07C1-45C3-B234-D4DEA11A00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2255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Мюзикл «Приключения Буратино»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7136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12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Мюзикл «Приключения Буратино»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красную шапочку</dc:title>
  <dc:creator>Aynur</dc:creator>
  <cp:lastModifiedBy>Aynur</cp:lastModifiedBy>
  <cp:revision>10</cp:revision>
  <dcterms:created xsi:type="dcterms:W3CDTF">2016-11-06T15:36:02Z</dcterms:created>
  <dcterms:modified xsi:type="dcterms:W3CDTF">2017-03-07T09:52:10Z</dcterms:modified>
</cp:coreProperties>
</file>