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67" autoAdjust="0"/>
    <p:restoredTop sz="86430" autoAdjust="0"/>
  </p:normalViewPr>
  <p:slideViewPr>
    <p:cSldViewPr>
      <p:cViewPr varScale="1">
        <p:scale>
          <a:sx n="94" d="100"/>
          <a:sy n="94" d="100"/>
        </p:scale>
        <p:origin x="-28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116F04-6E4E-4525-88BC-D390764DB273}" type="datetimeFigureOut">
              <a:rPr lang="ru-RU" smtClean="0"/>
              <a:t>07.03.2017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426C5E-3FA6-4F8E-A55C-0B3DD85CBA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98670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100" baseline="0" dirty="0" smtClean="0"/>
              <a:t>Год издания -1975</a:t>
            </a:r>
            <a:endParaRPr lang="ru-RU" sz="1100" baseline="0" dirty="0" smtClean="0"/>
          </a:p>
          <a:p>
            <a:r>
              <a:rPr lang="ru-RU" smtClean="0"/>
              <a:t>Режиссер-Леонид </a:t>
            </a:r>
            <a:r>
              <a:rPr lang="ru-RU" dirty="0" smtClean="0"/>
              <a:t>Нечаев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26C5E-3FA6-4F8E-A55C-0B3DD85CBACC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91853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FAD93-B6D2-4ADF-92FB-3F2966D3C03F}" type="datetimeFigureOut">
              <a:rPr lang="ru-RU" smtClean="0"/>
              <a:t>07.03.2017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8FAB6-07C1-45C3-B234-D4DEA11A00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456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FAD93-B6D2-4ADF-92FB-3F2966D3C03F}" type="datetimeFigureOut">
              <a:rPr lang="ru-RU" smtClean="0"/>
              <a:t>07.03.2017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8FAB6-07C1-45C3-B234-D4DEA11A00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7298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FAD93-B6D2-4ADF-92FB-3F2966D3C03F}" type="datetimeFigureOut">
              <a:rPr lang="ru-RU" smtClean="0"/>
              <a:t>07.03.2017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8FAB6-07C1-45C3-B234-D4DEA11A00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7477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FAD93-B6D2-4ADF-92FB-3F2966D3C03F}" type="datetimeFigureOut">
              <a:rPr lang="ru-RU" smtClean="0"/>
              <a:t>07.03.2017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8FAB6-07C1-45C3-B234-D4DEA11A00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5057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FAD93-B6D2-4ADF-92FB-3F2966D3C03F}" type="datetimeFigureOut">
              <a:rPr lang="ru-RU" smtClean="0"/>
              <a:t>07.03.2017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8FAB6-07C1-45C3-B234-D4DEA11A00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0005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FAD93-B6D2-4ADF-92FB-3F2966D3C03F}" type="datetimeFigureOut">
              <a:rPr lang="ru-RU" smtClean="0"/>
              <a:t>07.03.2017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8FAB6-07C1-45C3-B234-D4DEA11A00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1117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FAD93-B6D2-4ADF-92FB-3F2966D3C03F}" type="datetimeFigureOut">
              <a:rPr lang="ru-RU" smtClean="0"/>
              <a:t>07.03.2017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8FAB6-07C1-45C3-B234-D4DEA11A00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8969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FAD93-B6D2-4ADF-92FB-3F2966D3C03F}" type="datetimeFigureOut">
              <a:rPr lang="ru-RU" smtClean="0"/>
              <a:t>07.03.2017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8FAB6-07C1-45C3-B234-D4DEA11A00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1531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FAD93-B6D2-4ADF-92FB-3F2966D3C03F}" type="datetimeFigureOut">
              <a:rPr lang="ru-RU" smtClean="0"/>
              <a:t>07.03.2017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8FAB6-07C1-45C3-B234-D4DEA11A00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676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FAD93-B6D2-4ADF-92FB-3F2966D3C03F}" type="datetimeFigureOut">
              <a:rPr lang="ru-RU" smtClean="0"/>
              <a:t>07.03.2017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8FAB6-07C1-45C3-B234-D4DEA11A00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095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FAD93-B6D2-4ADF-92FB-3F2966D3C03F}" type="datetimeFigureOut">
              <a:rPr lang="ru-RU" smtClean="0"/>
              <a:t>07.03.2017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8FAB6-07C1-45C3-B234-D4DEA11A00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8288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0FAD93-B6D2-4ADF-92FB-3F2966D3C03F}" type="datetimeFigureOut">
              <a:rPr lang="ru-RU" smtClean="0"/>
              <a:t>07.03.2017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B8FAB6-07C1-45C3-B234-D4DEA11A00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2255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Мюзикл «Приключения Буратино»</a:t>
            </a:r>
            <a:br>
              <a:rPr lang="ru-RU" sz="1800" dirty="0" smtClean="0"/>
            </a:br>
            <a:endParaRPr lang="ru-RU" sz="1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071363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12</Words>
  <Application>Microsoft Office PowerPoint</Application>
  <PresentationFormat>Экран (4:3)</PresentationFormat>
  <Paragraphs>4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Мюзикл «Приключения Буратино» 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 красную шапочку</dc:title>
  <dc:creator>Aynur</dc:creator>
  <cp:lastModifiedBy>Aynur</cp:lastModifiedBy>
  <cp:revision>10</cp:revision>
  <dcterms:created xsi:type="dcterms:W3CDTF">2016-11-06T15:36:02Z</dcterms:created>
  <dcterms:modified xsi:type="dcterms:W3CDTF">2017-03-07T09:52:10Z</dcterms:modified>
</cp:coreProperties>
</file>