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7B89749-7748-4039-96E5-FC8D76520555}" type="datetimeFigureOut">
              <a:rPr lang="ru-RU" smtClean="0"/>
              <a:t>07.03.2017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DE56DD2-403F-4C01-B9F5-E575C19BCF4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g0.liveinternet.ru/images/attach/c/7/95/615/95615256_1975Priklyucheniya_Buratin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Год выпуска: 1975 Страна: СССР Жанр: детский, мюзикл, </a:t>
            </a:r>
            <a:r>
              <a:rPr lang="ru-RU" sz="4000" dirty="0" err="1"/>
              <a:t>фэнтези</a:t>
            </a:r>
            <a:r>
              <a:rPr lang="ru-RU" sz="4000" dirty="0"/>
              <a:t>, приключения, семейный Режиссёр: Леонид Нечаев Сценарий: Инна Веткина, Алексей </a:t>
            </a:r>
            <a:r>
              <a:rPr lang="ru-RU" sz="4000" dirty="0" smtClean="0"/>
              <a:t>Толстой </a:t>
            </a:r>
            <a:r>
              <a:rPr lang="ru-RU" sz="4000" dirty="0"/>
              <a:t>В ролях: Дмитрий Иосифов, </a:t>
            </a:r>
            <a:r>
              <a:rPr lang="ru-RU" sz="4000" dirty="0" smtClean="0"/>
              <a:t>Владимир </a:t>
            </a:r>
            <a:r>
              <a:rPr lang="ru-RU" sz="4000" dirty="0" err="1"/>
              <a:t>Этуш</a:t>
            </a:r>
            <a:r>
              <a:rPr lang="ru-RU" sz="4000" dirty="0"/>
              <a:t>, Ролан Быков, Елена </a:t>
            </a:r>
            <a:r>
              <a:rPr lang="ru-RU" sz="4000" dirty="0" err="1"/>
              <a:t>Санаева</a:t>
            </a:r>
            <a:r>
              <a:rPr lang="ru-RU" sz="4000" dirty="0"/>
              <a:t>, Владимир Басов, Татьяна Проценко, Роман </a:t>
            </a:r>
            <a:r>
              <a:rPr lang="ru-RU" sz="4000" dirty="0" err="1"/>
              <a:t>Столкарц</a:t>
            </a:r>
            <a:r>
              <a:rPr lang="ru-RU" sz="4000" dirty="0"/>
              <a:t>, Томас </a:t>
            </a:r>
            <a:r>
              <a:rPr lang="ru-RU" sz="4000" dirty="0" err="1"/>
              <a:t>Аугустинас</a:t>
            </a:r>
            <a:r>
              <a:rPr lang="ru-RU" sz="4000" dirty="0"/>
              <a:t>, Григорий </a:t>
            </a:r>
            <a:r>
              <a:rPr lang="ru-RU" sz="4000" dirty="0" err="1"/>
              <a:t>Светлорусов</a:t>
            </a:r>
            <a:r>
              <a:rPr lang="ru-RU" sz="4000" dirty="0"/>
              <a:t>, Николай </a:t>
            </a:r>
            <a:r>
              <a:rPr lang="ru-RU" sz="4000" dirty="0" err="1"/>
              <a:t>Гринько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19672" y="692696"/>
            <a:ext cx="71287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smtClean="0"/>
              <a:t>Мне понравилась песня кукол </a:t>
            </a:r>
            <a:r>
              <a:rPr lang="en-US" sz="6600" dirty="0" smtClean="0"/>
              <a:t>“ </a:t>
            </a:r>
            <a:r>
              <a:rPr lang="ru-RU" sz="6600" dirty="0" smtClean="0"/>
              <a:t>Страшный Карабас</a:t>
            </a:r>
            <a:r>
              <a:rPr lang="en-US" sz="6600" dirty="0" smtClean="0"/>
              <a:t> “,</a:t>
            </a:r>
            <a:r>
              <a:rPr lang="ru-RU" sz="6600" dirty="0" smtClean="0"/>
              <a:t>песня папы </a:t>
            </a:r>
            <a:r>
              <a:rPr lang="ru-RU" sz="6600" dirty="0" err="1" smtClean="0"/>
              <a:t>карло</a:t>
            </a:r>
            <a:r>
              <a:rPr lang="ru-RU" sz="6600" dirty="0" smtClean="0"/>
              <a:t>.</a:t>
            </a:r>
            <a:endParaRPr lang="ru-RU" sz="6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268760"/>
            <a:ext cx="73448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Я  хотел бы снятся в роли Буратино</a:t>
            </a:r>
            <a:endParaRPr lang="ru-RU" sz="8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25</TotalTime>
  <Words>80</Words>
  <Application>Microsoft Office PowerPoint</Application>
  <PresentationFormat>Экран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Слайд 1</vt:lpstr>
      <vt:lpstr>Слайд 2</vt:lpstr>
      <vt:lpstr>Слайд 3</vt:lpstr>
      <vt:lpstr>Слайд 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</dc:creator>
  <cp:lastModifiedBy>Админ</cp:lastModifiedBy>
  <cp:revision>3</cp:revision>
  <dcterms:created xsi:type="dcterms:W3CDTF">2017-03-07T12:52:05Z</dcterms:created>
  <dcterms:modified xsi:type="dcterms:W3CDTF">2017-03-07T13:17:17Z</dcterms:modified>
</cp:coreProperties>
</file>