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81" r:id="rId6"/>
    <p:sldId id="261" r:id="rId7"/>
    <p:sldId id="262" r:id="rId8"/>
    <p:sldId id="263" r:id="rId9"/>
    <p:sldId id="280" r:id="rId10"/>
    <p:sldId id="264" r:id="rId11"/>
    <p:sldId id="265" r:id="rId12"/>
    <p:sldId id="266" r:id="rId13"/>
    <p:sldId id="267" r:id="rId14"/>
    <p:sldId id="268" r:id="rId15"/>
    <p:sldId id="269" r:id="rId16"/>
    <p:sldId id="294" r:id="rId17"/>
    <p:sldId id="270" r:id="rId18"/>
    <p:sldId id="282" r:id="rId19"/>
    <p:sldId id="283" r:id="rId20"/>
    <p:sldId id="285" r:id="rId21"/>
    <p:sldId id="284" r:id="rId22"/>
    <p:sldId id="286" r:id="rId23"/>
    <p:sldId id="288" r:id="rId24"/>
    <p:sldId id="289" r:id="rId25"/>
    <p:sldId id="287" r:id="rId26"/>
    <p:sldId id="290" r:id="rId27"/>
    <p:sldId id="291" r:id="rId28"/>
    <p:sldId id="292" r:id="rId29"/>
    <p:sldId id="293" r:id="rId30"/>
    <p:sldId id="295" r:id="rId31"/>
    <p:sldId id="296" r:id="rId32"/>
    <p:sldId id="299" r:id="rId33"/>
    <p:sldId id="298" r:id="rId34"/>
    <p:sldId id="300" r:id="rId35"/>
    <p:sldId id="301" r:id="rId36"/>
    <p:sldId id="302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entury" pitchFamily="18" charset="0"/>
        <a:ea typeface="ＭＳ ゴシック" pitchFamily="49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entury" pitchFamily="18" charset="0"/>
        <a:ea typeface="ＭＳ ゴシック" pitchFamily="49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entury" pitchFamily="18" charset="0"/>
        <a:ea typeface="ＭＳ ゴシック" pitchFamily="49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entury" pitchFamily="18" charset="0"/>
        <a:ea typeface="ＭＳ ゴシック" pitchFamily="49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entury" pitchFamily="18" charset="0"/>
        <a:ea typeface="ＭＳ ゴシック" pitchFamily="49" charset="-128"/>
        <a:cs typeface="Arial" charset="0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Century" pitchFamily="18" charset="0"/>
        <a:ea typeface="ＭＳ ゴシック" pitchFamily="49" charset="-128"/>
        <a:cs typeface="Arial" charset="0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Century" pitchFamily="18" charset="0"/>
        <a:ea typeface="ＭＳ ゴシック" pitchFamily="49" charset="-128"/>
        <a:cs typeface="Arial" charset="0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Century" pitchFamily="18" charset="0"/>
        <a:ea typeface="ＭＳ ゴシック" pitchFamily="49" charset="-128"/>
        <a:cs typeface="Arial" charset="0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Century" pitchFamily="18" charset="0"/>
        <a:ea typeface="ＭＳ ゴシック" pitchFamily="49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FF9900"/>
    <a:srgbClr val="CC6600"/>
    <a:srgbClr val="2D5902"/>
    <a:srgbClr val="005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0" autoAdjust="0"/>
    <p:restoredTop sz="9460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ja-JP" smtClean="0"/>
              <a:t>Образец заголовка</a:t>
            </a:r>
            <a:endParaRPr lang="en-US" altLang="ja-JP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altLang="ja-JP" smtClean="0"/>
              <a:t>Образец подзаголовка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3DFA0-B080-433F-AE95-9199EEA4805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02418-5B9D-441E-9E6E-F2080C24A99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AD9C2-8404-4AFD-B4CB-0DF1A4C459D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6B35E-D626-4187-BB62-36C9BEC9754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10424-C56A-4B66-A0E7-74EB51854D8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3BF53-E016-4972-8744-9AEBFA64121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B6824-1301-4D4D-B03C-1FDCE30C48F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94E2A-7057-4FCD-879D-9725370336A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D0B12-A6CC-4D37-AD1D-FD89BD43583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D21E9-4AED-4AD6-B9A4-0CDC11F4517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960DF-200E-4D47-880B-E57C5210042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ja-JP" smtClean="0"/>
              <a:t>Заголовок слайда</a:t>
            </a:r>
            <a:endParaRPr lang="en-US" altLang="ja-JP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ja-JP" smtClean="0"/>
              <a:t>Текст слайда</a:t>
            </a:r>
            <a:endParaRPr lang="en-US" altLang="ja-JP" smtClean="0"/>
          </a:p>
          <a:p>
            <a:pPr lvl="1"/>
            <a:r>
              <a:rPr lang="ru-RU" altLang="ja-JP" smtClean="0"/>
              <a:t>Текст слайда</a:t>
            </a:r>
            <a:endParaRPr lang="en-US" altLang="ja-JP" smtClean="0"/>
          </a:p>
          <a:p>
            <a:pPr lvl="2"/>
            <a:r>
              <a:rPr lang="ru-RU" altLang="ja-JP" smtClean="0"/>
              <a:t>Текст слайда</a:t>
            </a:r>
            <a:endParaRPr lang="en-US" altLang="ja-JP" smtClean="0"/>
          </a:p>
          <a:p>
            <a:pPr lvl="3"/>
            <a:r>
              <a:rPr lang="ru-RU" altLang="ja-JP" smtClean="0"/>
              <a:t>Текст слайда</a:t>
            </a:r>
            <a:endParaRPr lang="en-US" altLang="ja-JP" smtClean="0"/>
          </a:p>
          <a:p>
            <a:pPr lvl="4"/>
            <a:r>
              <a:rPr lang="ru-RU" altLang="ja-JP" smtClean="0"/>
              <a:t>Текст слайда</a:t>
            </a:r>
            <a:endParaRPr lang="en-US" altLang="ja-JP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9966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9966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9966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E201ED-E24E-4ACC-9F2D-CDEBD31476C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rgbClr val="CC66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rgbClr val="CC6600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rgbClr val="CC6600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rgbClr val="CC6600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rgbClr val="CC66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CC660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CC660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CC660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CC66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2D5902"/>
        </a:buClr>
        <a:buFont typeface="Wingdings" pitchFamily="2" charset="2"/>
        <a:buChar char=""/>
        <a:defRPr kumimoji="1" sz="3200">
          <a:solidFill>
            <a:srgbClr val="996633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2D5902"/>
        </a:buClr>
        <a:buFont typeface="Wingdings" pitchFamily="2" charset="2"/>
        <a:buChar char=""/>
        <a:defRPr kumimoji="1" sz="2800">
          <a:solidFill>
            <a:srgbClr val="996633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2D5902"/>
        </a:buClr>
        <a:buFont typeface="Wingdings" pitchFamily="2" charset="2"/>
        <a:buChar char=""/>
        <a:defRPr kumimoji="1" sz="2400">
          <a:solidFill>
            <a:srgbClr val="996633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2D5902"/>
        </a:buClr>
        <a:buFont typeface="Wingdings" pitchFamily="2" charset="2"/>
        <a:buChar char=""/>
        <a:defRPr kumimoji="1" sz="2000">
          <a:solidFill>
            <a:srgbClr val="996633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2D5902"/>
        </a:buClr>
        <a:buFont typeface="Wingdings" pitchFamily="2" charset="2"/>
        <a:buChar char=""/>
        <a:defRPr kumimoji="1" sz="2000">
          <a:solidFill>
            <a:srgbClr val="99663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2D5902"/>
        </a:buClr>
        <a:buFont typeface="Wingdings" pitchFamily="2" charset="2"/>
        <a:buChar char=""/>
        <a:defRPr kumimoji="1" sz="2000">
          <a:solidFill>
            <a:srgbClr val="9966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2D5902"/>
        </a:buClr>
        <a:buFont typeface="Wingdings" pitchFamily="2" charset="2"/>
        <a:buChar char=""/>
        <a:defRPr kumimoji="1" sz="2000">
          <a:solidFill>
            <a:srgbClr val="9966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2D5902"/>
        </a:buClr>
        <a:buFont typeface="Wingdings" pitchFamily="2" charset="2"/>
        <a:buChar char=""/>
        <a:defRPr kumimoji="1" sz="2000">
          <a:solidFill>
            <a:srgbClr val="9966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2D5902"/>
        </a:buClr>
        <a:buFont typeface="Wingdings" pitchFamily="2" charset="2"/>
        <a:buChar char=""/>
        <a:defRPr kumimoji="1" sz="2000">
          <a:solidFill>
            <a:srgbClr val="99663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hyperlink" Target="&#1041;&#1091;&#1088;&#1072;&#1090;&#1080;&#1085;&#1086;.wmv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&#1055;&#1090;&#1080;&#1095;&#1082;&#1072;&#1087;&#1086;&#1083;&#1100;&#1082;&#1072;%20&#1060;&#1088;&#1072;&#1075;&#1084;&#1077;&#1085;&#1090;%20&#1092;&#1080;&#1083;&#1100;&#1084;&#1072;%20&#1047;&#1086;&#1083;&#1086;&#1090;&#1086;&#1081;%20&#1082;&#1083;&#1102;&#1095;&#1080;&#1082;.av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643438" y="1357313"/>
            <a:ext cx="4071937" cy="3000375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Алексей Николаевич Толстой</a:t>
            </a:r>
          </a:p>
          <a:p>
            <a:pPr algn="ctr">
              <a:defRPr/>
            </a:pPr>
            <a:r>
              <a:rPr lang="ru-RU" sz="2800" dirty="0" smtClean="0"/>
              <a:t>«Золотой ключик </a:t>
            </a:r>
          </a:p>
          <a:p>
            <a:pPr algn="ctr">
              <a:defRPr/>
            </a:pPr>
            <a:r>
              <a:rPr lang="ru-RU" sz="2800" dirty="0" smtClean="0"/>
              <a:t>или </a:t>
            </a:r>
          </a:p>
          <a:p>
            <a:pPr algn="ctr">
              <a:defRPr/>
            </a:pPr>
            <a:r>
              <a:rPr lang="ru-RU" sz="2800" dirty="0" smtClean="0"/>
              <a:t>приключения Буратино»</a:t>
            </a:r>
            <a:endParaRPr lang="ru-RU" sz="2800" dirty="0"/>
          </a:p>
        </p:txBody>
      </p:sp>
      <p:pic>
        <p:nvPicPr>
          <p:cNvPr id="3075" name="Picture 4" descr="D:\Мои документы\Учеба\Институт\Учеба\Детская литература\Буратино\ANTolsto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57188"/>
            <a:ext cx="3605213" cy="487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786188" y="5357813"/>
            <a:ext cx="51435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996633"/>
                </a:solidFill>
              </a:rPr>
              <a:t>Выполнили студентки ФНК гр. ПН-32:</a:t>
            </a:r>
          </a:p>
          <a:p>
            <a:r>
              <a:rPr lang="ru-RU" sz="2000" b="1">
                <a:solidFill>
                  <a:srgbClr val="996633"/>
                </a:solidFill>
              </a:rPr>
              <a:t>Андрианова Диана</a:t>
            </a:r>
          </a:p>
          <a:p>
            <a:r>
              <a:rPr lang="ru-RU" sz="2000" b="1">
                <a:solidFill>
                  <a:srgbClr val="996633"/>
                </a:solidFill>
              </a:rPr>
              <a:t>Матвеева Наталия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Мои документы\Учеба\Институт\Учеба\Детская литература\Буратино\2\prikluchenija_buratino.0-24-01.2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513" y="368300"/>
            <a:ext cx="8308975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Мои документы\Учеба\Институт\Учеба\Детская литература\Буратино\2\prikluchenija.buratino.avi.image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" y="368300"/>
            <a:ext cx="830580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Мои документы\Учеба\Институт\Учеба\Детская литература\Буратино\2\0701151724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8438" y="368300"/>
            <a:ext cx="6207125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Мои документы\Учеба\Институт\Учеба\Детская литература\Буратино\2\burati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038" y="368300"/>
            <a:ext cx="7527925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Мои документы\Учеба\Институт\Учеба\Детская литература\Буратино\2\1275216232_priklucheniya_buratino_1959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288" y="368300"/>
            <a:ext cx="8099425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Мои документы\Учеба\Институт\Учеба\Детская литература\Буратино\2\07011516541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7163" y="368300"/>
            <a:ext cx="6289675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42" descr="http://img0.liveinternet.ru/images/attach/b/2/23/351/23351572_1208878326_bu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8" y="368300"/>
            <a:ext cx="8886825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Мои документы\Учеба\Институт\Учеба\Детская литература\Буратино\2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1850" y="368300"/>
            <a:ext cx="748030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3286125" y="571500"/>
            <a:ext cx="2643188" cy="714375"/>
          </a:xfrm>
        </p:spPr>
        <p:txBody>
          <a:bodyPr/>
          <a:lstStyle/>
          <a:p>
            <a:r>
              <a:rPr lang="ru-RU" smtClean="0">
                <a:hlinkClick r:id="rId2" action="ppaction://hlinkfile"/>
              </a:rPr>
              <a:t>Буратино</a:t>
            </a:r>
            <a:endParaRPr lang="ru-RU" smtClean="0"/>
          </a:p>
        </p:txBody>
      </p:sp>
      <p:pic>
        <p:nvPicPr>
          <p:cNvPr id="20483" name="Picture 2" descr="D:\Мои документы\Учеба\Институт\Учеба\Детская литература\Буратино\3\20080118_iosif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9563" y="2214563"/>
            <a:ext cx="3436937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 descr="D:\Мои документы\Учеба\Институт\Учеба\Детская литература\Буратино\3\3174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714375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D:\Мои документы\Учеба\Институт\Учеба\Детская литература\Буратино\3\0344476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4786313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5" descr="D:\Мои документы\Учеба\Институт\Учеба\Детская литература\Буратино\3\8605769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63" y="785813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6" descr="D:\Мои документы\Учеба\Институт\Учеба\Детская литература\Буратино\3\8839302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63" y="4786313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7" descr="D:\Мои документы\Учеба\Институт\Учеба\Детская литература\Буратино\3\88cc3e6eaa8333ba-original.jpg"/>
          <p:cNvPicPr>
            <a:picLocks noChangeAspect="1" noChangeArrowheads="1"/>
          </p:cNvPicPr>
          <p:nvPr/>
        </p:nvPicPr>
        <p:blipFill>
          <a:blip r:embed="rId8"/>
          <a:srcRect l="5292"/>
          <a:stretch>
            <a:fillRect/>
          </a:stretch>
        </p:blipFill>
        <p:spPr bwMode="auto">
          <a:xfrm>
            <a:off x="6215063" y="2714625"/>
            <a:ext cx="25574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8" descr="D:\Мои документы\Учеба\Институт\Учеба\Детская литература\Буратино\3\p_f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500" y="2714625"/>
            <a:ext cx="23495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3"/>
          <p:cNvSpPr>
            <a:spLocks noGrp="1"/>
          </p:cNvSpPr>
          <p:nvPr>
            <p:ph type="title"/>
          </p:nvPr>
        </p:nvSpPr>
        <p:spPr>
          <a:xfrm>
            <a:off x="1785938" y="5786438"/>
            <a:ext cx="5486400" cy="566737"/>
          </a:xfrm>
        </p:spPr>
        <p:txBody>
          <a:bodyPr/>
          <a:lstStyle/>
          <a:p>
            <a:pPr algn="ctr"/>
            <a:r>
              <a:rPr lang="ru-RU" i="1" smtClean="0"/>
              <a:t>Бронислав Малаховский, 1936 год</a:t>
            </a:r>
            <a:endParaRPr lang="ru-RU" smtClean="0"/>
          </a:p>
        </p:txBody>
      </p:sp>
      <p:sp>
        <p:nvSpPr>
          <p:cNvPr id="8" name="Заголовок 4"/>
          <p:cNvSpPr txBox="1">
            <a:spLocks/>
          </p:cNvSpPr>
          <p:nvPr/>
        </p:nvSpPr>
        <p:spPr bwMode="auto">
          <a:xfrm>
            <a:off x="685800" y="609600"/>
            <a:ext cx="777240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ru-RU" sz="3200" b="1" kern="0" dirty="0">
                <a:solidFill>
                  <a:srgbClr val="CC6600"/>
                </a:solidFill>
                <a:latin typeface="+mj-lt"/>
                <a:ea typeface="+mj-ea"/>
                <a:cs typeface="+mj-cs"/>
              </a:rPr>
              <a:t>Иллюстрации</a:t>
            </a:r>
          </a:p>
        </p:txBody>
      </p:sp>
      <p:pic>
        <p:nvPicPr>
          <p:cNvPr id="21508" name="Picture 2" descr="D:\Мои документы\Учеба\Институт\Учеба\Детская литература\Буратино\Малаховский\mal_buratino_01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85875"/>
            <a:ext cx="8526463" cy="437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685800" y="428625"/>
            <a:ext cx="7772400" cy="1143000"/>
          </a:xfrm>
        </p:spPr>
        <p:txBody>
          <a:bodyPr/>
          <a:lstStyle/>
          <a:p>
            <a:r>
              <a:rPr lang="ru-RU" smtClean="0"/>
              <a:t>История создания произведения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357188" y="1785938"/>
            <a:ext cx="8501062" cy="2143125"/>
          </a:xfrm>
        </p:spPr>
        <p:txBody>
          <a:bodyPr/>
          <a:lstStyle/>
          <a:p>
            <a:r>
              <a:rPr lang="ru-RU" b="1" i="1" smtClean="0"/>
              <a:t>"Когда я был маленький,- очень, очень давно, - я читал одну книжку: она называлась "Пиноккио, или Похождения деревянной куклы»</a:t>
            </a:r>
          </a:p>
        </p:txBody>
      </p:sp>
      <p:pic>
        <p:nvPicPr>
          <p:cNvPr id="4100" name="Рисунок 2" descr="http://karina-nazanyan.narod.ru/ru/buratino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3929063"/>
            <a:ext cx="41529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72000" y="4000500"/>
            <a:ext cx="3929063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rgbClr val="996633"/>
                </a:solidFill>
                <a:latin typeface="+mn-lt"/>
                <a:cs typeface="+mn-cs"/>
              </a:rPr>
              <a:t>Буратино очень похож  на самого Алешу Толстого, каким он был в детстве.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3"/>
          <p:cNvSpPr>
            <a:spLocks noGrp="1"/>
          </p:cNvSpPr>
          <p:nvPr>
            <p:ph type="title"/>
          </p:nvPr>
        </p:nvSpPr>
        <p:spPr>
          <a:xfrm>
            <a:off x="1785938" y="5786438"/>
            <a:ext cx="5486400" cy="566737"/>
          </a:xfrm>
        </p:spPr>
        <p:txBody>
          <a:bodyPr/>
          <a:lstStyle/>
          <a:p>
            <a:pPr algn="ctr"/>
            <a:r>
              <a:rPr lang="ru-RU" i="1" smtClean="0"/>
              <a:t>Аминадав Каневский, 1956 год</a:t>
            </a:r>
            <a:endParaRPr lang="ru-RU" smtClean="0"/>
          </a:p>
        </p:txBody>
      </p:sp>
      <p:pic>
        <p:nvPicPr>
          <p:cNvPr id="22531" name="Рисунок 11"/>
          <p:cNvPicPr>
            <a:picLocks noChangeAspect="1" noChangeArrowheads="1"/>
          </p:cNvPicPr>
          <p:nvPr/>
        </p:nvPicPr>
        <p:blipFill>
          <a:blip r:embed="rId2"/>
          <a:srcRect l="8395" t="9825" r="8958" b="11490"/>
          <a:stretch>
            <a:fillRect/>
          </a:stretch>
        </p:blipFill>
        <p:spPr bwMode="auto">
          <a:xfrm>
            <a:off x="2471738" y="357188"/>
            <a:ext cx="42005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3"/>
          <p:cNvSpPr>
            <a:spLocks noGrp="1"/>
          </p:cNvSpPr>
          <p:nvPr>
            <p:ph type="title"/>
          </p:nvPr>
        </p:nvSpPr>
        <p:spPr>
          <a:xfrm>
            <a:off x="1785938" y="5786438"/>
            <a:ext cx="5486400" cy="566737"/>
          </a:xfrm>
        </p:spPr>
        <p:txBody>
          <a:bodyPr/>
          <a:lstStyle/>
          <a:p>
            <a:pPr algn="ctr"/>
            <a:r>
              <a:rPr lang="ru-RU" i="1" smtClean="0"/>
              <a:t>Аминадав Каневский, 1977 год</a:t>
            </a:r>
            <a:endParaRPr lang="ru-RU" smtClean="0"/>
          </a:p>
        </p:txBody>
      </p:sp>
      <p:pic>
        <p:nvPicPr>
          <p:cNvPr id="23555" name="Рисунок 14"/>
          <p:cNvPicPr>
            <a:picLocks noChangeAspect="1" noChangeArrowheads="1"/>
          </p:cNvPicPr>
          <p:nvPr/>
        </p:nvPicPr>
        <p:blipFill>
          <a:blip r:embed="rId2"/>
          <a:srcRect l="2211" t="2069" r="3104" b="2847"/>
          <a:stretch>
            <a:fillRect/>
          </a:stretch>
        </p:blipFill>
        <p:spPr bwMode="auto">
          <a:xfrm>
            <a:off x="1143000" y="285750"/>
            <a:ext cx="68580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3"/>
          <p:cNvSpPr>
            <a:spLocks noGrp="1"/>
          </p:cNvSpPr>
          <p:nvPr>
            <p:ph type="title"/>
          </p:nvPr>
        </p:nvSpPr>
        <p:spPr>
          <a:xfrm>
            <a:off x="1785938" y="5786438"/>
            <a:ext cx="5486400" cy="566737"/>
          </a:xfrm>
        </p:spPr>
        <p:txBody>
          <a:bodyPr/>
          <a:lstStyle/>
          <a:p>
            <a:pPr algn="ctr"/>
            <a:r>
              <a:rPr lang="ru-RU" i="1" smtClean="0"/>
              <a:t>Леонид Владимирский, 1986 год </a:t>
            </a:r>
            <a:endParaRPr lang="ru-RU" smtClean="0"/>
          </a:p>
        </p:txBody>
      </p:sp>
      <p:pic>
        <p:nvPicPr>
          <p:cNvPr id="24579" name="Рисунок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357188"/>
            <a:ext cx="406876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3"/>
          <p:cNvSpPr>
            <a:spLocks noGrp="1"/>
          </p:cNvSpPr>
          <p:nvPr>
            <p:ph type="title"/>
          </p:nvPr>
        </p:nvSpPr>
        <p:spPr>
          <a:xfrm>
            <a:off x="1785938" y="5786438"/>
            <a:ext cx="5486400" cy="566737"/>
          </a:xfrm>
        </p:spPr>
        <p:txBody>
          <a:bodyPr/>
          <a:lstStyle/>
          <a:p>
            <a:pPr algn="ctr"/>
            <a:r>
              <a:rPr lang="ru-RU" i="1" smtClean="0"/>
              <a:t>Леонид Владимирский, 1986 год </a:t>
            </a:r>
            <a:endParaRPr lang="ru-RU" smtClean="0"/>
          </a:p>
        </p:txBody>
      </p:sp>
      <p:pic>
        <p:nvPicPr>
          <p:cNvPr id="25603" name="Рисунок 26" descr="D:\Мои документы\Учеба\Институт\Учеба\Детская литература\Буратино\1\23351550_1208878192_bu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0" y="285750"/>
            <a:ext cx="82550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28" descr="http://img1.liveinternet.ru/images/attach/b/2/23/351/23351554_1208877975_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85750"/>
            <a:ext cx="79438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Заголовок 3"/>
          <p:cNvSpPr>
            <a:spLocks noGrp="1"/>
          </p:cNvSpPr>
          <p:nvPr>
            <p:ph type="title"/>
          </p:nvPr>
        </p:nvSpPr>
        <p:spPr>
          <a:xfrm>
            <a:off x="1785938" y="5786438"/>
            <a:ext cx="5486400" cy="566737"/>
          </a:xfrm>
        </p:spPr>
        <p:txBody>
          <a:bodyPr/>
          <a:lstStyle/>
          <a:p>
            <a:pPr algn="ctr"/>
            <a:r>
              <a:rPr lang="ru-RU" i="1" smtClean="0"/>
              <a:t>Л.Владимирский, 1956 год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3"/>
          <p:cNvSpPr>
            <a:spLocks noGrp="1"/>
          </p:cNvSpPr>
          <p:nvPr>
            <p:ph type="title"/>
          </p:nvPr>
        </p:nvSpPr>
        <p:spPr>
          <a:xfrm>
            <a:off x="1785938" y="5786438"/>
            <a:ext cx="5486400" cy="566737"/>
          </a:xfrm>
        </p:spPr>
        <p:txBody>
          <a:bodyPr/>
          <a:lstStyle/>
          <a:p>
            <a:pPr algn="ctr"/>
            <a:r>
              <a:rPr lang="ru-RU" i="1" smtClean="0"/>
              <a:t>Л.Владимирский, 1956 год</a:t>
            </a:r>
            <a:endParaRPr lang="ru-RU" smtClean="0"/>
          </a:p>
        </p:txBody>
      </p:sp>
      <p:pic>
        <p:nvPicPr>
          <p:cNvPr id="27651" name="Рисунок 33" descr="http://img0.liveinternet.ru/images/attach/b/2/23/351/23351560_1208878238_bu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357188"/>
            <a:ext cx="7729538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3"/>
          <p:cNvSpPr>
            <a:spLocks noGrp="1"/>
          </p:cNvSpPr>
          <p:nvPr>
            <p:ph type="title"/>
          </p:nvPr>
        </p:nvSpPr>
        <p:spPr>
          <a:xfrm>
            <a:off x="1785938" y="5786438"/>
            <a:ext cx="5486400" cy="566737"/>
          </a:xfrm>
        </p:spPr>
        <p:txBody>
          <a:bodyPr/>
          <a:lstStyle/>
          <a:p>
            <a:pPr algn="ctr"/>
            <a:r>
              <a:rPr lang="ru-RU" i="1" smtClean="0"/>
              <a:t>Л.Владимирский, 1956 год</a:t>
            </a:r>
            <a:endParaRPr lang="ru-RU" smtClean="0"/>
          </a:p>
        </p:txBody>
      </p:sp>
      <p:pic>
        <p:nvPicPr>
          <p:cNvPr id="28675" name="Рисунок 37" descr="http://img0.liveinternet.ru/images/attach/b/2/23/351/23351568_1208878296_bu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428625"/>
            <a:ext cx="78835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3"/>
          <p:cNvSpPr>
            <a:spLocks noGrp="1"/>
          </p:cNvSpPr>
          <p:nvPr>
            <p:ph type="title"/>
          </p:nvPr>
        </p:nvSpPr>
        <p:spPr>
          <a:xfrm>
            <a:off x="1785938" y="5786438"/>
            <a:ext cx="5486400" cy="566737"/>
          </a:xfrm>
        </p:spPr>
        <p:txBody>
          <a:bodyPr/>
          <a:lstStyle/>
          <a:p>
            <a:pPr algn="ctr"/>
            <a:r>
              <a:rPr lang="ru-RU" i="1" smtClean="0"/>
              <a:t>Александр Кошкин, 1981 год</a:t>
            </a:r>
            <a:endParaRPr lang="ru-RU" smtClean="0"/>
          </a:p>
        </p:txBody>
      </p:sp>
      <p:pic>
        <p:nvPicPr>
          <p:cNvPr id="29699" name="Рисунок 75" descr="http://img1.liveinternet.ru/images/attach/b/2/23/351/23351574_1208878455_koshkin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285750"/>
            <a:ext cx="41021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77" descr="http://img1.liveinternet.ru/images/attach/b/2/23/351/23351579_1208878489_koshkin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357188"/>
            <a:ext cx="41179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Заголовок 3"/>
          <p:cNvSpPr>
            <a:spLocks noGrp="1"/>
          </p:cNvSpPr>
          <p:nvPr>
            <p:ph type="title"/>
          </p:nvPr>
        </p:nvSpPr>
        <p:spPr>
          <a:xfrm>
            <a:off x="1785938" y="5786438"/>
            <a:ext cx="5486400" cy="566737"/>
          </a:xfrm>
        </p:spPr>
        <p:txBody>
          <a:bodyPr/>
          <a:lstStyle/>
          <a:p>
            <a:pPr algn="ctr"/>
            <a:r>
              <a:rPr lang="ru-RU" i="1" smtClean="0"/>
              <a:t>Александр Кошкин, 1981 год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3"/>
          <p:cNvSpPr>
            <a:spLocks noGrp="1"/>
          </p:cNvSpPr>
          <p:nvPr>
            <p:ph type="title"/>
          </p:nvPr>
        </p:nvSpPr>
        <p:spPr>
          <a:xfrm>
            <a:off x="1785938" y="5786438"/>
            <a:ext cx="5486400" cy="566737"/>
          </a:xfrm>
        </p:spPr>
        <p:txBody>
          <a:bodyPr/>
          <a:lstStyle/>
          <a:p>
            <a:pPr algn="ctr"/>
            <a:r>
              <a:rPr lang="ru-RU" i="1" smtClean="0"/>
              <a:t>А.В. Кокорин, 1990 год</a:t>
            </a:r>
            <a:endParaRPr lang="ru-RU" smtClean="0"/>
          </a:p>
        </p:txBody>
      </p:sp>
      <p:pic>
        <p:nvPicPr>
          <p:cNvPr id="31747" name="Рисунок 106" descr="D:\Мои документы\Учеба\Институт\Учеба\Детская литература\Буратино\1\23351592_1208879477_Kokorin_AV.jpg"/>
          <p:cNvPicPr>
            <a:picLocks noChangeAspect="1" noChangeArrowheads="1"/>
          </p:cNvPicPr>
          <p:nvPr/>
        </p:nvPicPr>
        <p:blipFill>
          <a:blip r:embed="rId2"/>
          <a:srcRect l="5402" t="8275" r="7069" b="8507"/>
          <a:stretch>
            <a:fillRect/>
          </a:stretch>
        </p:blipFill>
        <p:spPr bwMode="auto">
          <a:xfrm>
            <a:off x="285750" y="357188"/>
            <a:ext cx="8504238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785938"/>
            <a:ext cx="8429625" cy="4114800"/>
          </a:xfrm>
        </p:spPr>
        <p:txBody>
          <a:bodyPr/>
          <a:lstStyle/>
          <a:p>
            <a:pPr>
              <a:defRPr/>
            </a:pPr>
            <a:r>
              <a:rPr lang="ru-RU" sz="2800" dirty="0"/>
              <a:t>Сказочная повесть Толстого "Золотой ключик, или Приключения Буратино" впервые была напечатана </a:t>
            </a:r>
            <a:r>
              <a:rPr lang="ru-RU" sz="2800" dirty="0" smtClean="0"/>
              <a:t>в газете </a:t>
            </a:r>
            <a:r>
              <a:rPr lang="ru-RU" sz="2800" dirty="0"/>
              <a:t>"Пионерская правда" в 1935 году. </a:t>
            </a:r>
            <a:endParaRPr lang="ru-RU" sz="2800" dirty="0" smtClean="0"/>
          </a:p>
          <a:p>
            <a:pPr>
              <a:spcBef>
                <a:spcPts val="0"/>
              </a:spcBef>
              <a:defRPr/>
            </a:pPr>
            <a:r>
              <a:rPr lang="ru-RU" sz="2800" dirty="0" smtClean="0"/>
              <a:t>Первое </a:t>
            </a:r>
            <a:r>
              <a:rPr lang="ru-RU" sz="2800" dirty="0"/>
              <a:t>издание "Золотого ключика" вышло в Ленинграде в 1936 </a:t>
            </a:r>
            <a:r>
              <a:rPr lang="ru-RU" sz="2800" dirty="0" smtClean="0"/>
              <a:t>году </a:t>
            </a:r>
            <a:r>
              <a:rPr lang="ru-RU" sz="2800" dirty="0"/>
              <a:t>и было снабжено надписью: "Посвящаю эту книгу Людмиле Ильиничне Крестинской", а позже </a:t>
            </a:r>
          </a:p>
          <a:p>
            <a:pPr indent="17463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800" dirty="0" smtClean="0"/>
              <a:t>"</a:t>
            </a:r>
            <a:r>
              <a:rPr lang="ru-RU" sz="2800" dirty="0"/>
              <a:t>Посвящаю эту книгу Людмиле </a:t>
            </a:r>
            <a:endParaRPr lang="ru-RU" sz="2800" dirty="0" smtClean="0"/>
          </a:p>
          <a:p>
            <a:pPr indent="17463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800" dirty="0" smtClean="0"/>
              <a:t>Ильиничне </a:t>
            </a:r>
            <a:r>
              <a:rPr lang="ru-RU" sz="2800" dirty="0"/>
              <a:t>Толстой".</a:t>
            </a:r>
          </a:p>
        </p:txBody>
      </p:sp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685800" y="428625"/>
            <a:ext cx="7772400" cy="1143000"/>
          </a:xfrm>
        </p:spPr>
        <p:txBody>
          <a:bodyPr/>
          <a:lstStyle/>
          <a:p>
            <a:r>
              <a:rPr lang="ru-RU" smtClean="0"/>
              <a:t>История создания произведения</a:t>
            </a:r>
          </a:p>
        </p:txBody>
      </p:sp>
      <p:pic>
        <p:nvPicPr>
          <p:cNvPr id="5124" name="Picture 2" descr="D:\Мои документы\Учеба\Институт\Учеба\Детская литература\Буратино\2\preview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10450" y="4381500"/>
            <a:ext cx="17335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3"/>
          <p:cNvSpPr>
            <a:spLocks noGrp="1"/>
          </p:cNvSpPr>
          <p:nvPr>
            <p:ph type="title"/>
          </p:nvPr>
        </p:nvSpPr>
        <p:spPr>
          <a:xfrm>
            <a:off x="1357313" y="5786438"/>
            <a:ext cx="6286500" cy="566737"/>
          </a:xfrm>
        </p:spPr>
        <p:txBody>
          <a:bodyPr/>
          <a:lstStyle/>
          <a:p>
            <a:pPr algn="ctr"/>
            <a:r>
              <a:rPr lang="ru-RU" i="1" smtClean="0"/>
              <a:t> Г. Огородников и Е. Огородникова, 2007 год.</a:t>
            </a:r>
            <a:endParaRPr lang="ru-RU" smtClean="0"/>
          </a:p>
        </p:txBody>
      </p:sp>
      <p:pic>
        <p:nvPicPr>
          <p:cNvPr id="32771" name="Picture 2" descr="D:\Мои документы\Учеба\Институт\Учеба\Детская литература\Буратино\Г. и А. Огородниковы Иллюстрации к сказке А. Н. Толстого Приключения Буратино\957602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357188"/>
            <a:ext cx="49720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1357313" y="5786438"/>
            <a:ext cx="62865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ru-RU" sz="2000" b="1" i="1" kern="0">
                <a:solidFill>
                  <a:srgbClr val="CC6600"/>
                </a:solidFill>
                <a:latin typeface="+mj-lt"/>
                <a:ea typeface="+mj-ea"/>
                <a:cs typeface="+mj-cs"/>
              </a:rPr>
              <a:t> Г. Огородников и Е. Огородникова, 2007 год.</a:t>
            </a:r>
            <a:endParaRPr lang="ru-RU" sz="2000" b="1" kern="0" dirty="0">
              <a:solidFill>
                <a:srgbClr val="CC66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3795" name="Picture 1" descr="D:\Мои документы\Учеба\Институт\Учеба\Детская литература\Буратино\Г. и А. Огородниковы Иллюстрации к сказке А. Н. Толстого Приключения Буратино\957602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357188"/>
            <a:ext cx="48133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1357313" y="5786438"/>
            <a:ext cx="62865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ru-RU" sz="2000" b="1" i="1" kern="0">
                <a:solidFill>
                  <a:srgbClr val="CC6600"/>
                </a:solidFill>
                <a:latin typeface="+mj-lt"/>
                <a:ea typeface="+mj-ea"/>
                <a:cs typeface="+mj-cs"/>
              </a:rPr>
              <a:t> Г. Огородников и Е. Огородникова, 2007 год.</a:t>
            </a:r>
            <a:endParaRPr lang="ru-RU" sz="2000" b="1" kern="0" dirty="0">
              <a:solidFill>
                <a:srgbClr val="CC66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4819" name="Picture 2" descr="D:\Мои документы\Учеба\Институт\Учеба\Детская литература\Буратино\Г. и А. Огородниковы Иллюстрации к сказке А. Н. Толстого Приключения Буратино\957603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2963" y="457200"/>
            <a:ext cx="49180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3"/>
          <p:cNvSpPr>
            <a:spLocks noGrp="1"/>
          </p:cNvSpPr>
          <p:nvPr>
            <p:ph type="title"/>
          </p:nvPr>
        </p:nvSpPr>
        <p:spPr>
          <a:xfrm>
            <a:off x="1785938" y="5786438"/>
            <a:ext cx="5486400" cy="566737"/>
          </a:xfrm>
        </p:spPr>
        <p:txBody>
          <a:bodyPr/>
          <a:lstStyle/>
          <a:p>
            <a:pPr algn="ctr"/>
            <a:r>
              <a:rPr lang="ru-RU" smtClean="0"/>
              <a:t>Дмитрий Трубин</a:t>
            </a:r>
          </a:p>
        </p:txBody>
      </p:sp>
      <p:pic>
        <p:nvPicPr>
          <p:cNvPr id="35843" name="Рисунок 111" descr="http://img1.liveinternet.ru/images/attach/b/2/23/353/23353215_1208882493_dmitriy_trub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9688" y="357188"/>
            <a:ext cx="39846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Продолжения </a:t>
            </a:r>
            <a:br>
              <a:rPr lang="ru-RU" smtClean="0"/>
            </a:br>
            <a:r>
              <a:rPr lang="ru-RU" smtClean="0"/>
              <a:t>«Золотого ключика»</a:t>
            </a:r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>
          <a:xfrm>
            <a:off x="285750" y="1981200"/>
            <a:ext cx="8501063" cy="4114800"/>
          </a:xfrm>
        </p:spPr>
        <p:txBody>
          <a:bodyPr/>
          <a:lstStyle/>
          <a:p>
            <a:r>
              <a:rPr lang="ru-RU" smtClean="0"/>
              <a:t>Елена Яковлевна Данько – «Побеждённый Карабас» (1941)</a:t>
            </a:r>
          </a:p>
          <a:p>
            <a:r>
              <a:rPr lang="ru-RU" smtClean="0"/>
              <a:t>Александр Кумма и Сакко Рунге – «Вторая тайна золотого ключика» (1975) </a:t>
            </a:r>
          </a:p>
          <a:p>
            <a:r>
              <a:rPr lang="ru-RU" smtClean="0"/>
              <a:t>Леонид Викторович Владимирский – «Буратино ищет клад», «Буратино в Изумрудном городе»</a:t>
            </a:r>
          </a:p>
          <a:p>
            <a:r>
              <a:rPr lang="ru-RU" smtClean="0"/>
              <a:t>Макс Фрай «Ключ из жёлтого металла»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Экранизации</a:t>
            </a:r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>
          <a:xfrm>
            <a:off x="285750" y="1857375"/>
            <a:ext cx="8572500" cy="4572000"/>
          </a:xfrm>
        </p:spPr>
        <p:txBody>
          <a:bodyPr/>
          <a:lstStyle/>
          <a:p>
            <a:r>
              <a:rPr lang="ru-RU" sz="2700" smtClean="0"/>
              <a:t>«Золотой ключик» — художественный фильм с куклами и живыми актёрами 1939 режиссер Птушко</a:t>
            </a:r>
          </a:p>
          <a:p>
            <a:r>
              <a:rPr lang="ru-RU" sz="2700" smtClean="0"/>
              <a:t>«Приключения Буратино» — рисованный мультфильм 1959, режиссер Иванов-Вано</a:t>
            </a:r>
          </a:p>
          <a:p>
            <a:r>
              <a:rPr lang="ru-RU" sz="2700" smtClean="0"/>
              <a:t>«Приключения Буратино» — художественный фильм 1975, Режиссёр Леонид Нечаев.</a:t>
            </a:r>
          </a:p>
          <a:p>
            <a:r>
              <a:rPr lang="ru-RU" sz="2700" smtClean="0"/>
              <a:t>«Золотой ключик, или Приключения Буратино» — новогодний фильм-мюзикл 2009 года для телеканала РТР. Режиссёр Александр Игудин.</a:t>
            </a:r>
          </a:p>
          <a:p>
            <a:pPr>
              <a:buFont typeface="Wingdings" pitchFamily="2" charset="2"/>
              <a:buNone/>
            </a:pPr>
            <a:endParaRPr lang="ru-RU" sz="27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1571625"/>
            <a:ext cx="3886200" cy="3429000"/>
          </a:xfrm>
        </p:spPr>
        <p:txBody>
          <a:bodyPr/>
          <a:lstStyle/>
          <a:p>
            <a:pPr>
              <a:defRPr/>
            </a:pP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915" name="Picture 2" descr="D:\Мои документы\Учеба\Институт\Учеба\Детская литература\Буратино\2\70eca185658et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0" y="1928813"/>
            <a:ext cx="327660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685800" y="357188"/>
            <a:ext cx="7772400" cy="642937"/>
          </a:xfrm>
        </p:spPr>
        <p:txBody>
          <a:bodyPr/>
          <a:lstStyle/>
          <a:p>
            <a:r>
              <a:rPr lang="ru-RU" sz="2800" b="1" smtClean="0"/>
              <a:t>Отличия произведений</a:t>
            </a:r>
            <a:endParaRPr lang="ru-RU" sz="280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313" y="1214438"/>
          <a:ext cx="8643937" cy="5521325"/>
        </p:xfrm>
        <a:graphic>
          <a:graphicData uri="http://schemas.openxmlformats.org/drawingml/2006/table">
            <a:tbl>
              <a:tblPr/>
              <a:tblGrid>
                <a:gridCol w="4321175"/>
                <a:gridCol w="4322762"/>
              </a:tblGrid>
              <a:tr h="814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ゴシック" pitchFamily="49" charset="-128"/>
                        </a:rPr>
                        <a:t>«Золотой Ключик, или Приключения Буратино»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ゴシック" pitchFamily="49" charset="-128"/>
                        </a:rPr>
                        <a:t>«Приключения Пиноккио»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ゴシック" pitchFamily="49" charset="-128"/>
                        </a:rPr>
                        <a:t>Сюжет добрый и вполне детский.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ゴシック" pitchFamily="49" charset="-128"/>
                        </a:rPr>
                        <a:t>В книге есть сцены, связанные с жестокостью и насилием.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ゴシック" pitchFamily="49" charset="-128"/>
                        </a:rPr>
                        <a:t>Герои — Буратино, Арлекино.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ゴシック" pitchFamily="49" charset="-128"/>
                        </a:rPr>
                        <a:t>Герои — Арлекино, Пульчинелла.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ゴシック" pitchFamily="49" charset="-128"/>
                        </a:rPr>
                        <a:t>Лиса (женского пола).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ゴシック" pitchFamily="49" charset="-128"/>
                        </a:rPr>
                        <a:t>Лис (мужского пола).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ゴシック" pitchFamily="49" charset="-128"/>
                        </a:rPr>
                        <a:t>Мальвина с пуделем другом Артемоном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ゴシック" pitchFamily="49" charset="-128"/>
                        </a:rPr>
                        <a:t>Фея с пуделем слугой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ゴシック" pitchFamily="49" charset="-128"/>
                        </a:rPr>
                        <a:t>Присутствует Золотой Ключик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ゴシック" pitchFamily="49" charset="-128"/>
                        </a:rPr>
                        <a:t>Золотой Ключик отсутствует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ゴシック" pitchFamily="49" charset="-128"/>
                        </a:rPr>
                        <a:t>Карабас-Барабас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ゴシック" pitchFamily="49" charset="-128"/>
                        </a:rPr>
                        <a:t>Маджафоко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ゴシック" pitchFamily="49" charset="-128"/>
                        </a:rPr>
                        <a:t>Буратино остается куклой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ゴシック" pitchFamily="49" charset="-128"/>
                        </a:rPr>
                        <a:t>Пиноккио превращается в мальчика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ゴシック" pitchFamily="49" charset="-128"/>
                        </a:rPr>
                        <a:t>Куклы – самостоятельные одушевлённые существа.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ゴシック" pitchFamily="49" charset="-128"/>
                        </a:rPr>
                        <a:t>Куклы - марионетки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ゴシック" pitchFamily="49" charset="-128"/>
                        </a:rPr>
                        <a:t>Когда врёт Буратино, нос его не меняется в длине.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ゴシック" pitchFamily="49" charset="-128"/>
                        </a:rPr>
                        <a:t>Нос Пиноккио удлиняется, когда он врёт.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4"/>
          <p:cNvSpPr>
            <a:spLocks noGrp="1"/>
          </p:cNvSpPr>
          <p:nvPr>
            <p:ph idx="1"/>
          </p:nvPr>
        </p:nvSpPr>
        <p:spPr>
          <a:xfrm>
            <a:off x="1500188" y="357188"/>
            <a:ext cx="6072187" cy="1376362"/>
          </a:xfrm>
        </p:spPr>
        <p:txBody>
          <a:bodyPr/>
          <a:lstStyle/>
          <a:p>
            <a:r>
              <a:rPr lang="ru-RU" smtClean="0">
                <a:hlinkClick r:id="rId2" action="ppaction://hlinkfile"/>
              </a:rPr>
              <a:t>«Птичка полька» Фрагмент фильма Золотой ключик</a:t>
            </a:r>
            <a:endParaRPr lang="ru-RU" smtClean="0"/>
          </a:p>
        </p:txBody>
      </p:sp>
      <p:pic>
        <p:nvPicPr>
          <p:cNvPr id="7171" name="Picture 2" descr="D:\Мои документы\Учеба\Институт\Учеба\Детская литература\Буратино\2\bu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643063"/>
            <a:ext cx="245745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3" descr="D:\Мои документы\Учеба\Институт\Учеба\Детская литература\Буратино\2\7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1571625"/>
            <a:ext cx="2376488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" descr="D:\Мои документы\Учеба\Институт\Учеба\Детская литература\Буратино\2\p16789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88" y="3071813"/>
            <a:ext cx="2386012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D:\Мои документы\Учеба\Институт\Учеба\Детская литература\Буратино\2\prikluchenija_burati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428625"/>
            <a:ext cx="8294688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D:\Мои документы\Учеба\Институт\Учеба\Детская литература\Буратино\2\2537498a120e9c0af6a36186c01cd3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" y="368300"/>
            <a:ext cx="830580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Мои документы\Учеба\Институт\Учеба\Детская литература\Буратино\2\prikluchenija_buratino.0-13-57.1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513" y="368300"/>
            <a:ext cx="8308975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Мои документы\Учеба\Институт\Учеба\Детская литература\Буратино\2\KB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0275" y="368300"/>
            <a:ext cx="474345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сенний">
  <a:themeElements>
    <a:clrScheme name="落ち葉と波紋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落ち葉と波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ja-JP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" pitchFamily="18" charset="0"/>
            <a:ea typeface="ＭＳ ゴシック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ja-JP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" pitchFamily="18" charset="0"/>
            <a:ea typeface="ＭＳ ゴシック" pitchFamily="49" charset="-128"/>
          </a:defRPr>
        </a:defPPr>
      </a:lstStyle>
    </a:lnDef>
  </a:objectDefaults>
  <a:extraClrSchemeLst>
    <a:extraClrScheme>
      <a:clrScheme name="落ち葉と波紋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落ち葉と波紋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落ち葉と波紋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落ち葉と波紋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落ち葉と波紋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落ち葉と波紋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落ち葉と波紋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落ち葉と波紋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落ち葉と波紋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落ち葉と波紋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落ち葉と波紋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落ち葉と波紋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Осенний</Template>
  <TotalTime>213</TotalTime>
  <Words>391</Words>
  <Application>Microsoft Office PowerPoint</Application>
  <PresentationFormat>On-screen Show (4:3)</PresentationFormat>
  <Paragraphs>65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Century</vt:lpstr>
      <vt:lpstr>ＭＳ ゴシック</vt:lpstr>
      <vt:lpstr>Arial</vt:lpstr>
      <vt:lpstr>Wingdings</vt:lpstr>
      <vt:lpstr>Calibri</vt:lpstr>
      <vt:lpstr>Осенний</vt:lpstr>
      <vt:lpstr>Slide 1</vt:lpstr>
      <vt:lpstr>История создания произведения</vt:lpstr>
      <vt:lpstr>История создания произведения</vt:lpstr>
      <vt:lpstr>Отличия произведений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Бронислав Малаховский, 1936 год</vt:lpstr>
      <vt:lpstr>Аминадав Каневский, 1956 год</vt:lpstr>
      <vt:lpstr>Аминадав Каневский, 1977 год</vt:lpstr>
      <vt:lpstr>Леонид Владимирский, 1986 год </vt:lpstr>
      <vt:lpstr>Леонид Владимирский, 1986 год </vt:lpstr>
      <vt:lpstr>Л.Владимирский, 1956 год</vt:lpstr>
      <vt:lpstr>Л.Владимирский, 1956 год</vt:lpstr>
      <vt:lpstr>Л.Владимирский, 1956 год</vt:lpstr>
      <vt:lpstr>Александр Кошкин, 1981 год</vt:lpstr>
      <vt:lpstr>Александр Кошкин, 1981 год</vt:lpstr>
      <vt:lpstr>А.В. Кокорин, 1990 год</vt:lpstr>
      <vt:lpstr> Г. Огородников и Е. Огородникова, 2007 год.</vt:lpstr>
      <vt:lpstr>Slide 31</vt:lpstr>
      <vt:lpstr>Slide 32</vt:lpstr>
      <vt:lpstr>Дмитрий Трубин</vt:lpstr>
      <vt:lpstr>Продолжения  «Золотого ключика»</vt:lpstr>
      <vt:lpstr>Экранизации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Windows User</cp:lastModifiedBy>
  <cp:revision>27</cp:revision>
  <dcterms:created xsi:type="dcterms:W3CDTF">2010-11-25T18:40:26Z</dcterms:created>
  <dcterms:modified xsi:type="dcterms:W3CDTF">2016-09-30T21:27:37Z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TC102499511049</vt:lpwstr>
  </property>
</Properties>
</file>