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9" r:id="rId3"/>
    <p:sldId id="280" r:id="rId4"/>
    <p:sldId id="281" r:id="rId5"/>
    <p:sldId id="284" r:id="rId6"/>
    <p:sldId id="288" r:id="rId7"/>
    <p:sldId id="290" r:id="rId8"/>
    <p:sldId id="292" r:id="rId9"/>
    <p:sldId id="29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D91129E-47EA-42A7-98FC-DF6E028FC022}" type="datetimeFigureOut">
              <a:rPr lang="ru-RU" smtClean="0"/>
              <a:t>06.03.2017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D06E426-BF45-49B1-9102-2E4A928FD8E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56992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Bookman Old Style" panose="02050604050505020204" pitchFamily="18" charset="0"/>
              </a:rPr>
              <a:t>Приключения Буратино (1975)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5013176"/>
            <a:ext cx="4968552" cy="141500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Выполнила: Гасина  Валерия </a:t>
            </a:r>
            <a:endParaRPr lang="ru-RU" sz="2000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Ученик </a:t>
            </a:r>
            <a:r>
              <a:rPr lang="ru-RU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3б</a:t>
            </a:r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класса МБОУ СОШ №7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Г. Туймазы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Руководитель: </a:t>
            </a:r>
            <a:r>
              <a:rPr lang="ru-RU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Гареева</a:t>
            </a:r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И. В.</a:t>
            </a:r>
            <a:endParaRPr lang="ru-RU" sz="20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124" name="Picture 4" descr="http://iphone5release.org/pics/5762c444bf1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640960" cy="32646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38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72400" cy="7502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Приключения Буратино (1975)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980728"/>
            <a:ext cx="7772400" cy="5544615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Режиссёр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Леонид Алексеевич Нечаев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фэнтези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мюзикл, приключения, семейный, детский, сказка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Алексей Рыбников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мюзикла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Буратино представлена в фильме как смелый ироничный мюзикл, отличающийся удивительным весельем. Леонид Нечаев создал свою версию известной сказки, сохранив при этом и букву, и дух первоисточника. Мюзикл, одна из лучших работ композитора Алексея Рыбникова в кино, будет не раз ставиться во многих театрах страны и выходить в разных версиях на пластинках (японцы купили и перевели все песни из этой картины). Картину купила 91 страна. По мотивам сказки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А.Н.Толстого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«Золотой ключик, или Приключения Буратино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1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ролях: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Дима Иосифов — Буратино</a:t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Таня Проценко — Мальвина</a:t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Роман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Столкарц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Пьеро</a:t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Томас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Аугустинас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пудель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Артемон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Григорий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Светлорусов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Арлекин</a:t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Николай Гринько — Папа Карло</a:t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Юрий Катин-Ярцев — Джузеппе — Сизый нос</a:t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Рина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Зелёная — черепаха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Тортила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Владимир Этуш — Карабас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Барабас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Ролан Быков — Кот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Базилио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Елена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Санаева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Лиса Алиса</a:t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Владимир Басов —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Дуремар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Баадур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Цуладзе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Хозяин харчевни</a:t>
            </a:r>
            <a:b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Валентин Букин — Главный Полицейский Бульдог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62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772400" cy="678284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узыка из «Приключения Буратино»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908720"/>
            <a:ext cx="6912768" cy="5688631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песня «Буратино»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песня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фонарщиков;  - песня папы Карло.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 кукол «Страшный Карабас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– песня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Дуремара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песня-танец лисы Алисы и кота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Базилио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песня Карабаса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Барабаса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– песня Пауков и Буратино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 «Поле чудес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– песня черепахи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Торпилы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- песня Пьеро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 Буратино</a:t>
            </a:r>
          </a:p>
          <a:p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мюзикл.</a:t>
            </a:r>
          </a:p>
          <a:p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произведения :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куплетная.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: быстрый.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мажорная.Динамика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:форте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 Буратино знакома нескольким поколениям детей.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Заводная финальная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композиция дарит положительные эмоции и на многие годы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врезается в память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Даже если маленький ребенок еще не полностью осознает суть фильма, то веселый припев «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Ра!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Но!» он быстро запоминает, а затем и напевает его. Песня настолько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и заводная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даже взрослым захочется подпевать</a:t>
            </a:r>
            <a:endParaRPr 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10" descr="http://cs7002.vk.me/v7002733/1233d/WPn8OLS6TH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9575">
            <a:off x="6940061" y="494187"/>
            <a:ext cx="1879593" cy="138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59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552" y="188640"/>
            <a:ext cx="7772400" cy="894308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Bookman Old Style" panose="02050604050505020204" pitchFamily="18" charset="0"/>
              </a:rPr>
              <a:t>Песня «Фонарщиков</a:t>
            </a:r>
            <a:r>
              <a:rPr lang="ru-RU" sz="1800" dirty="0">
                <a:latin typeface="Bookman Old Style" panose="02050604050505020204" pitchFamily="18" charset="0"/>
              </a:rPr>
              <a:t/>
            </a:r>
            <a:br>
              <a:rPr lang="ru-RU" sz="1800" dirty="0">
                <a:latin typeface="Bookman Old Style" panose="02050604050505020204" pitchFamily="18" charset="0"/>
              </a:rPr>
            </a:b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4724" y="764704"/>
            <a:ext cx="8147756" cy="5904656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А. Рыбников 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текста: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Б. Окуджава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Аранжировка: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Сироткина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 : мюзикл. Форма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произведения: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куплетная. </a:t>
            </a:r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медленный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минорная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Динамика : пиано.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волшебная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песня,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загадочная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используются минорные аккорды, поэтому песня кажется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грустной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печальной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 слова говорят обратное. Здесь говориться о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добрых людях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 волшебных фонарщиках, которые зажигают фонари по ночам, озаряя темные улицы города. 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 папы Карло</a:t>
            </a:r>
          </a:p>
          <a:p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текста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:Окуджава Б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 : Рыбников А.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 : мюзикл. Форма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произведения: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куплетная.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Темп : медленный.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минорная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Динамика : пиано</a:t>
            </a: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Песня выглядит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грустной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 по словам понятно, что песня папы Карло наполнена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надеждой, любовью и верой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деревянному человечку – Буратино, он надеялся на то. Что Буратино будет учиться в школе, помогать старику во всем, играть с ним на шарманке и так далее.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  кукол «Страшный Карабас»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текста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:Окуджава Б.</a:t>
            </a:r>
          </a:p>
          <a:p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Рыбников А.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 :мюзикл. Форма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произведения: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куплетная.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медленный.</a:t>
            </a:r>
          </a:p>
          <a:p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Тональность: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минорная.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пианино</a:t>
            </a:r>
          </a:p>
          <a:p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устрашающая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нагнетающая страх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песня. Ее также называют </a:t>
            </a:r>
            <a:r>
              <a:rPr lang="ru-RU" sz="1400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шептлалкой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потому что куклы поют шёпотом, ведь зная, что Карабас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Барабас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прячет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тайну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них, исполнители боятся его.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Muzyka_iz_k_f_Priklyucheniya_Buratino_-_Pesnya_Buratino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97080" y="5301208"/>
            <a:ext cx="952872" cy="952872"/>
          </a:xfrm>
          <a:prstGeom prst="rect">
            <a:avLst/>
          </a:prstGeom>
        </p:spPr>
      </p:pic>
      <p:pic>
        <p:nvPicPr>
          <p:cNvPr id="8" name="Picture 8" descr="https://otvet.imgsmail.ru/download/u_5ee11ab002a73fe8d70532ca1b0f2284_8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4968">
            <a:off x="322317" y="2606497"/>
            <a:ext cx="1757870" cy="101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cs7002.vk.me/v7002733/1233d/WPn8OLS6TH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9575">
            <a:off x="457043" y="4295853"/>
            <a:ext cx="1628028" cy="927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53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1365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576064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Песня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Дуремара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196752"/>
            <a:ext cx="7848872" cy="5904656"/>
          </a:xfrm>
        </p:spPr>
        <p:txBody>
          <a:bodyPr>
            <a:noAutofit/>
          </a:bodyPr>
          <a:lstStyle/>
          <a:p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А. Рыбников 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текста: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Юрий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Энтин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Жанр: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мюзикл.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произведения: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куплетная.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: умеренный.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мажорная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Динамика :форте.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Дуремар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поёт про своих «дорогих» пиявок, которых он продаёт, выдавая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лекарстом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всевозможных болезней, а маленькие лягушата дразнят его. Песня выглядит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веселой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даже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смешной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некоторых местах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Песня-танец лисы Алисы и кота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Базилио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А.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Рыбников. Автор текста : Б. Окуджава.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мюзикл .Форма произведения: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куплетная.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умеренно-быстрый.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Тональность: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мажорная.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форте.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лиса Алиса и кот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Базилио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поют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жадинах и хвастунишках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 том, как им хорошо жить, когда в мире еще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осталисьт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такие люди, что их можно разыграть, обмануть и наврать им. Песня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веселая и иногда смешная</a:t>
            </a:r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 Карабаса </a:t>
            </a:r>
            <a:r>
              <a:rPr lang="ru-RU" sz="1800" b="1" u="sng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карабаса</a:t>
            </a:r>
            <a:r>
              <a:rPr lang="ru-RU" sz="18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А. Рыбников,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текста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Б.Окуджава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 : мюзикл. Форма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произведения: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куплетная. Темп : быстрый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Тональность: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мажорная. Динамика : форте.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Карабас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Барабас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поёт о том, какой он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гадкий, подлый и жестокий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что он готов на подлости, гадости и унижения со стороны окружающих и его самого. Песня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ритмичная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 </a:t>
            </a:r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нагнетающая страх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слушателей.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Muzyka_iz_k_f_Priklyucheniya_Buratino_-_Pesnya_Kukol_sheptalka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96336" y="5229200"/>
            <a:ext cx="1041648" cy="1041648"/>
          </a:xfrm>
          <a:prstGeom prst="rect">
            <a:avLst/>
          </a:prstGeom>
        </p:spPr>
      </p:pic>
      <p:pic>
        <p:nvPicPr>
          <p:cNvPr id="7" name="Picture 8" descr="https://im1-tub-ru.yandex.net/i?id=62470d024087cc5ede5ebda79a16de83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0438">
            <a:off x="229634" y="4431466"/>
            <a:ext cx="1545087" cy="104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yumuz.ru/uploads/images/1/3/_/13_pesnja_kota_bazilio_i_lisi_pesnja_kota_bazilio_i_lisi_alisi_kvikste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535" y="2204864"/>
            <a:ext cx="1540656" cy="97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95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471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678284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есня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Пауков и Буратино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908720"/>
            <a:ext cx="7776864" cy="5400599"/>
          </a:xfrm>
        </p:spPr>
        <p:txBody>
          <a:bodyPr>
            <a:normAutofit fontScale="92500" lnSpcReduction="10000"/>
          </a:bodyPr>
          <a:lstStyle/>
          <a:p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Рыбников.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текста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Ю.Энтин</a:t>
            </a:r>
            <a:endParaRPr 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мюзикл.</a:t>
            </a:r>
          </a:p>
          <a:p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произведения: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куплетная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умеренно-быстрый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мажорная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форте.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 песне происходит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 между пауками и </a:t>
            </a:r>
            <a:r>
              <a:rPr lang="ru-RU" sz="1800" u="sng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Буратитно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Пауки говорят о том, как нужно поступать с детьми, которые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плохо себя ведут, кричат и не слушаются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Буратино уже надоело, что его все поучают и говорят, что делать. В песне есть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устрашающие нотки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 Буратино к этому времени уже не боялся пауков и его мышление было настроено только на то, что ему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надоели поучения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стороны пауков.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 «Поле чудес»</a:t>
            </a:r>
          </a:p>
          <a:p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А. Рыбников </a:t>
            </a:r>
            <a:endParaRPr 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текста: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Б. Окуджава</a:t>
            </a:r>
          </a:p>
          <a:p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мюзикл.</a:t>
            </a:r>
          </a:p>
          <a:p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произведения: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куплетная.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умеренно-быстрый.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мажорная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форте.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весёлая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песня, где исполнители рассказывают Буратино про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«поле чудес»,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котором нужно закопать деньги, из которых на утро должно вырасти денежное дерево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buratino_i_pauk_-_pesnya_pauka_i_buratino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96336" y="5373216"/>
            <a:ext cx="1080120" cy="1080120"/>
          </a:xfrm>
          <a:prstGeom prst="rect">
            <a:avLst/>
          </a:prstGeom>
        </p:spPr>
      </p:pic>
      <p:pic>
        <p:nvPicPr>
          <p:cNvPr id="5" name="Picture 4" descr="https://im3-tub-ru.yandex.net/i?id=73e76e68779ee1a05f317022f403ca41&amp;n=33&amp;h=215&amp;w=14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98">
            <a:off x="440451" y="320296"/>
            <a:ext cx="1390120" cy="154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im0-tub-ru.yandex.net/i?id=336c3fe818493a17ea3c79199b122f97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66181"/>
            <a:ext cx="2068342" cy="134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776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7952"/>
            <a:ext cx="7772400" cy="60627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Песня черепахи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Тортилы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-_Pesenka_cherepahi_Tortilly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96336" y="5445224"/>
            <a:ext cx="1168896" cy="11688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55576" y="692696"/>
            <a:ext cx="7200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А. Рыбников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текста: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Б. Окуджава</a:t>
            </a: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Жанр: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мюзикл.</a:t>
            </a: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произведения: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куплетная.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 : медленный.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мажорная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Динамика : форте.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песня кажется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грустной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потому что черепаха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Тортила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говорит о своей молодости, о том, как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триста лет тому назад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была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Буратино, она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дает советы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ему и как бы сожалеет о прошедшей молодости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Песня Пьеро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А. Рыбников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текста: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Б. Окуджава</a:t>
            </a: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Жанр: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мюзикл.</a:t>
            </a: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произведения: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куплетная. </a:t>
            </a: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умеренно-быстрый.</a:t>
            </a: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Тональность: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мажорная.</a:t>
            </a: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форте.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песня немного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грустная с печальными нотками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ведь Пьеро пел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своей возлюбленной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невесте, которая сбежала из театра кукол, а Пьеро хотел достать для неё луну и солнце… </a:t>
            </a:r>
          </a:p>
          <a:p>
            <a:pPr algn="ctr"/>
            <a:endParaRPr lang="ru-RU" sz="2400" dirty="0"/>
          </a:p>
        </p:txBody>
      </p:sp>
      <p:pic>
        <p:nvPicPr>
          <p:cNvPr id="7" name="Picture 8" descr="https://im2-tub-ru.yandex.net/i?id=eea3bd62ee808eb6fc7c8114bcec3245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00" y="215540"/>
            <a:ext cx="208246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mump3.ru/uploads/images/p/e/r/per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9934">
            <a:off x="5890929" y="3422690"/>
            <a:ext cx="2680467" cy="149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41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77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2400" cy="103744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Любимая песня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052736"/>
            <a:ext cx="7920880" cy="5544616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всего мне понравилась песня «Буратино», потому что она очень весёлая, радостная и запоминающаяся. Ее знает не одно поколение и услышав эту песню подпевают не только мамы с папой, но и  бабушки с дедушками. Даже маленький ребёнок, который еще не полностью осознаёт суть фильма, но радостный припев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!-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!-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!-но!» он быстро запоминает и напевает его. Эта финальная положительная композиция врезается в память на долгие годы.</a:t>
            </a:r>
            <a:endParaRPr lang="en-US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Любимая роль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бы у меня была возможность сыграть в этом детском мюзикле «Приключения Буратино», то я, конечно выбрал бы роль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Мальвины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u="sng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Мальвина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очень красивая кукла с голубыми волосами. Она сбежала из театра Карабаса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Барабаса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потому что он плохо с ней обращался, и живет в лесу, в маленьком домике с пуделем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Артемоном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Мальвина уверена, что у всех должны быть хорошие манеры, и воспитывает мальчиков, с которыми дружит, учит их хорошо вести себя, читать и писать. Любит слушать стихи, которые посвящает ей Пьеро. Буратино и Мальвина часто ссорятся из-за его плохого поведения. 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Muzyka_iz_k_f_Priklyucheniya_Buratino_-_Pesnya_Buratino_(x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80312" y="5190759"/>
            <a:ext cx="129614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81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365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772400" cy="2592288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Спасибо </a:t>
            </a:r>
            <a:br>
              <a:rPr lang="ru-RU" sz="6000" dirty="0" smtClean="0"/>
            </a:br>
            <a:r>
              <a:rPr lang="ru-RU" sz="6000" dirty="0" smtClean="0"/>
              <a:t>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2639186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755</TotalTime>
  <Words>1283</Words>
  <Application>Microsoft Office PowerPoint</Application>
  <PresentationFormat>Экран (4:3)</PresentationFormat>
  <Paragraphs>92</Paragraphs>
  <Slides>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Приключения Буратино (1975)</vt:lpstr>
      <vt:lpstr>Приключения Буратино (1975)</vt:lpstr>
      <vt:lpstr>Музыка из «Приключения Буратино»</vt:lpstr>
      <vt:lpstr>Песня «Фонарщиков </vt:lpstr>
      <vt:lpstr>Песня Дуремара</vt:lpstr>
      <vt:lpstr>Песня Пауков и Буратино</vt:lpstr>
      <vt:lpstr>Песня черепахи Тортилы</vt:lpstr>
      <vt:lpstr>Любимая песня</vt:lpstr>
      <vt:lpstr>Спасибо  за внимание!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55</cp:revision>
  <dcterms:created xsi:type="dcterms:W3CDTF">2017-02-27T02:11:00Z</dcterms:created>
  <dcterms:modified xsi:type="dcterms:W3CDTF">2017-03-07T10:52:07Z</dcterms:modified>
</cp:coreProperties>
</file>