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51AA-A0B1-4D71-AF25-75AA0C6D256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1CA9-6505-4387-AD48-C33D5CC486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51AA-A0B1-4D71-AF25-75AA0C6D256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1CA9-6505-4387-AD48-C33D5CC48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51AA-A0B1-4D71-AF25-75AA0C6D256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1CA9-6505-4387-AD48-C33D5CC48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51AA-A0B1-4D71-AF25-75AA0C6D256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1CA9-6505-4387-AD48-C33D5CC486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51AA-A0B1-4D71-AF25-75AA0C6D256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1CA9-6505-4387-AD48-C33D5CC48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51AA-A0B1-4D71-AF25-75AA0C6D256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1CA9-6505-4387-AD48-C33D5CC486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51AA-A0B1-4D71-AF25-75AA0C6D256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1CA9-6505-4387-AD48-C33D5CC4863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51AA-A0B1-4D71-AF25-75AA0C6D256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1CA9-6505-4387-AD48-C33D5CC48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51AA-A0B1-4D71-AF25-75AA0C6D256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1CA9-6505-4387-AD48-C33D5CC48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51AA-A0B1-4D71-AF25-75AA0C6D256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1CA9-6505-4387-AD48-C33D5CC48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51AA-A0B1-4D71-AF25-75AA0C6D256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1CA9-6505-4387-AD48-C33D5CC4863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1C51AA-A0B1-4D71-AF25-75AA0C6D256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4D1CA9-6505-4387-AD48-C33D5CC486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100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Идиятуллина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Ильнара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1 Д класса МБОУ СОШ №7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«Приключения Буратино»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Новая папка (2)\burati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7048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uratino_-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92888" cy="10081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Краткая характеристика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7992888" cy="439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 издания: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1975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Режиссер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Леонид Нечаев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Композитор: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 Рыбников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Сценарист: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Инна Веткина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Художник: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Леонид Ершов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Актеры: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уратино-Дмитрий Иосифов,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альвина-Татьяна Проценко, Пьеро-Рома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Столкарц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Артемон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-Томас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Аугустинас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Арлекино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-Григорий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Светлорусов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папа Карло-Николай Гринько, Карабас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Барабас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-Владимир Этуш,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Дуремар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-Владимир Басов,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лиса Алиса-Елена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Базилио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-Ролан Быков, черепаха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Тортила-Рина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Зеленая, Джузеппе-Сизый нос-Юрий Катин-Ярцев, хозяин харчевни-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Баадур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Цуладзе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старший полицейский-Валентин Букин, собака-полицейский- Михаил Петров. </a:t>
            </a:r>
          </a:p>
        </p:txBody>
      </p:sp>
    </p:spTree>
    <p:extLst>
      <p:ext uri="{BB962C8B-B14F-4D97-AF65-F5344CB8AC3E}">
        <p14:creationId xmlns:p14="http://schemas.microsoft.com/office/powerpoint/2010/main" val="1382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50224" cy="100811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Музыкально-теоретический анализ песен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916832"/>
            <a:ext cx="7632848" cy="4032448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Песня Буратино: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орма произведения куплетная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песни состоит из куплета и припева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 песни энергичная, веселая, ритмичная, напевная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гармоническом отношении, произведение исполняется довольно легко. Мелодия запоминается довольно быстро. Гармония произведения проста, но насыщена неустойчивыми аккордами. Средства музыкальной выразительности, использующиеся в произведении, направлены на раскрытие его содержание, идеи и образов. Проведя музыкально-теоретический анализ песни Буратино, можно сказать что, это произведение для исполнения профессионалами, так как оно требует определенных исполнительских навыков: исполнение темпа с движением во фразе, восходящие и нисходящие ходы, создание образа произведения, раскрытие идеи. Эти навыки  очень важны для передачи произведения перед слушателями.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76672"/>
            <a:ext cx="7550224" cy="108012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песни понравились больше всего? Почему?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844824"/>
            <a:ext cx="7560840" cy="453650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всего мне понравилась песня «Буратино», потому что песня заводная, веселая, энергичная. В этой песне описывается о самом Буратино какой он общительный, веселый и энергичный. А еще мне понравилась песня Пьеро. В песне говорится о том, что Пьеро ничего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готов на все ради Мальвины.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80" cy="122413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бы у вас была возможность сняться в данном мюзикле, то какую бы вы хотели сыграть роль? Почему?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7920880" cy="453650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бы у меня была возможность сняться в данном мюзикле, то я сыграла роль Мальвины. Мальвина очень добрая и отзывчивая, хрупкая и нежная. Её любят птицы и животные, защищает преданный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Артемон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Она пытается научить Буратино учению и чистоте. Влюбленный в нее Пьеро посвящает ей стихи и песни.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</TotalTime>
  <Words>355</Words>
  <Application>Microsoft Office PowerPoint</Application>
  <PresentationFormat>Экран (4:3)</PresentationFormat>
  <Paragraphs>20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«Приключения Буратино»</vt:lpstr>
      <vt:lpstr>Краткая характеристика</vt:lpstr>
      <vt:lpstr>Музыкально-теоретический анализ песен</vt:lpstr>
      <vt:lpstr>Какие песни понравились больше всего? Почему?</vt:lpstr>
      <vt:lpstr>Если бы у вас была возможность сняться в данном мюзикле, то какую бы вы хотели сыграть роль? Почему?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«Приключения Буратино»</dc:title>
  <dc:creator>Admin</dc:creator>
  <cp:lastModifiedBy>Admin</cp:lastModifiedBy>
  <cp:revision>18</cp:revision>
  <dcterms:created xsi:type="dcterms:W3CDTF">2017-02-27T19:44:56Z</dcterms:created>
  <dcterms:modified xsi:type="dcterms:W3CDTF">2017-03-05T20:40:44Z</dcterms:modified>
</cp:coreProperties>
</file>