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5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107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1385910"/>
          </a:xfrm>
        </p:spPr>
        <p:txBody>
          <a:bodyPr>
            <a:noAutofit/>
          </a:bodyPr>
          <a:lstStyle/>
          <a:p>
            <a:r>
              <a:rPr lang="ru-RU" sz="4800" dirty="0" smtClean="0"/>
              <a:t>Приключение Буратино</a:t>
            </a:r>
            <a:endParaRPr lang="ru-RU" sz="4800" dirty="0"/>
          </a:p>
        </p:txBody>
      </p:sp>
      <p:pic>
        <p:nvPicPr>
          <p:cNvPr id="5" name="Рисунок 4" descr="Без названия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1911" r="2191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rot="10334398" flipH="1">
            <a:off x="9339180" y="8359925"/>
            <a:ext cx="99889" cy="78090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мюзикла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Год издания-2009  год</a:t>
            </a:r>
          </a:p>
          <a:p>
            <a:r>
              <a:rPr lang="ru-RU" sz="4000" dirty="0" smtClean="0"/>
              <a:t>Режиссёр-Александр Игудин</a:t>
            </a:r>
          </a:p>
          <a:p>
            <a:r>
              <a:rPr lang="ru-RU" sz="4000" dirty="0" smtClean="0"/>
              <a:t>Страна-Россия</a:t>
            </a:r>
          </a:p>
          <a:p>
            <a:r>
              <a:rPr lang="ru-RU" sz="4000" dirty="0" smtClean="0"/>
              <a:t>Жанр- мюзикл</a:t>
            </a:r>
          </a:p>
          <a:p>
            <a:r>
              <a:rPr lang="ru-RU" sz="4000" dirty="0" smtClean="0"/>
              <a:t>Этот мюзикл был снят для телеканала – Россия- 1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Какая песня мне понравилась? Почему?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Песня Буратино- потому что она весёлая. </a:t>
            </a:r>
            <a:r>
              <a:rPr lang="ru-RU" sz="4800" dirty="0" err="1" smtClean="0"/>
              <a:t>Радостная.Задорная</a:t>
            </a:r>
            <a:r>
              <a:rPr lang="ru-RU" sz="4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263418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Если бы у вас была возможность сняться в данном мюзикле, то какую бы вы хотели сыграть роль? Почему?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00430"/>
            <a:ext cx="6172200" cy="466778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Я бы хотела сыграть роль </a:t>
            </a:r>
            <a:r>
              <a:rPr lang="ru-RU" sz="4400" dirty="0" err="1" smtClean="0"/>
              <a:t>Мальвины</a:t>
            </a:r>
            <a:r>
              <a:rPr lang="ru-RU" sz="4400" dirty="0" smtClean="0"/>
              <a:t> потому что она красивая и умная такая как и я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1214414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Сюжет…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000100"/>
            <a:ext cx="6172200" cy="81438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 smtClean="0"/>
              <a:t> </a:t>
            </a:r>
            <a:r>
              <a:rPr lang="ru-RU" dirty="0" smtClean="0"/>
              <a:t>Старый шарманщик Карло мечтает о сыне чтобы сделать из него звезду эстрады. К Карло приходит его друг Джузеппе и дарит ему бревно чтобы тот </a:t>
            </a:r>
            <a:r>
              <a:rPr lang="ru-RU" dirty="0" err="1" smtClean="0"/>
              <a:t>выстрагал</a:t>
            </a:r>
            <a:r>
              <a:rPr lang="ru-RU" dirty="0" smtClean="0"/>
              <a:t> из него себе сына. Вместе они принимаются за работу и выстрагивает Буратино( которому по сюжету уже 30 лет) Папа Карло собирается отдать его в школу но во время прогулки Буратино повстречал кота </a:t>
            </a:r>
            <a:r>
              <a:rPr lang="ru-RU" dirty="0" err="1" smtClean="0"/>
              <a:t>Базилио</a:t>
            </a:r>
            <a:r>
              <a:rPr lang="ru-RU" dirty="0" smtClean="0"/>
              <a:t> и лису Алису которые вместо того чтобы пропустить </a:t>
            </a:r>
            <a:r>
              <a:rPr lang="ru-RU" dirty="0" err="1" smtClean="0"/>
              <a:t>Буратинов</a:t>
            </a:r>
            <a:r>
              <a:rPr lang="ru-RU" dirty="0" smtClean="0"/>
              <a:t> школу его обратить внимание на то как Карабас – </a:t>
            </a:r>
            <a:r>
              <a:rPr lang="ru-RU" dirty="0" err="1" smtClean="0"/>
              <a:t>Барабас</a:t>
            </a:r>
            <a:r>
              <a:rPr lang="ru-RU" dirty="0" smtClean="0"/>
              <a:t> и </a:t>
            </a:r>
            <a:r>
              <a:rPr lang="ru-RU" dirty="0" err="1" smtClean="0"/>
              <a:t>Дуремар</a:t>
            </a:r>
            <a:r>
              <a:rPr lang="ru-RU" dirty="0" smtClean="0"/>
              <a:t> рекламируют артистов театра</a:t>
            </a:r>
            <a:r>
              <a:rPr lang="ru-RU" sz="6000" dirty="0" smtClean="0"/>
              <a:t>...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>Буратино</a:t>
            </a:r>
            <a:endParaRPr lang="ru-RU" sz="6000" dirty="0"/>
          </a:p>
        </p:txBody>
      </p:sp>
      <p:pic>
        <p:nvPicPr>
          <p:cNvPr id="5" name="Рисунок 4" descr="c_525f3a266dd76c16f1d73134a287954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500" r="1250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987549"/>
          </a:xfrm>
        </p:spPr>
        <p:txBody>
          <a:bodyPr>
            <a:normAutofit lnSpcReduction="10000"/>
          </a:bodyPr>
          <a:lstStyle/>
          <a:p>
            <a:r>
              <a:rPr lang="ru-RU" sz="3200" dirty="0" err="1" smtClean="0"/>
              <a:t>Буратино-мой</a:t>
            </a:r>
            <a:r>
              <a:rPr lang="ru-RU" sz="3200" dirty="0" smtClean="0"/>
              <a:t> самый любимый мультик потому что он добрый весёлый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174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Приключение Буратино</vt:lpstr>
      <vt:lpstr>Характеристика мюзикла</vt:lpstr>
      <vt:lpstr>Какая песня мне понравилась? Почему?</vt:lpstr>
      <vt:lpstr>Если бы у вас была возможность сняться в данном мюзикле, то какую бы вы хотели сыграть роль? Почему? </vt:lpstr>
      <vt:lpstr>Сюжет…</vt:lpstr>
      <vt:lpstr>Буратино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Приключение Буратино</dc:title>
  <dc:creator>TOPER</dc:creator>
  <cp:lastModifiedBy>TOPER</cp:lastModifiedBy>
  <cp:revision>16</cp:revision>
  <dcterms:created xsi:type="dcterms:W3CDTF">2017-03-06T09:49:53Z</dcterms:created>
  <dcterms:modified xsi:type="dcterms:W3CDTF">2017-03-06T12:25:59Z</dcterms:modified>
</cp:coreProperties>
</file>